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58" r:id="rId7"/>
    <p:sldId id="259" r:id="rId8"/>
    <p:sldId id="266" r:id="rId9"/>
    <p:sldId id="265" r:id="rId10"/>
    <p:sldId id="261" r:id="rId11"/>
    <p:sldId id="263" r:id="rId12"/>
    <p:sldId id="260" r:id="rId13"/>
    <p:sldId id="262" r:id="rId14"/>
    <p:sldId id="267" r:id="rId15"/>
    <p:sldId id="275" r:id="rId16"/>
    <p:sldId id="270" r:id="rId17"/>
    <p:sldId id="271" r:id="rId18"/>
    <p:sldId id="272" r:id="rId19"/>
    <p:sldId id="273" r:id="rId20"/>
    <p:sldId id="274" r:id="rId21"/>
    <p:sldId id="268"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7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86410"/>
  </p:normalViewPr>
  <p:slideViewPr>
    <p:cSldViewPr snapToGrid="0">
      <p:cViewPr varScale="1">
        <p:scale>
          <a:sx n="94" d="100"/>
          <a:sy n="94" d="100"/>
        </p:scale>
        <p:origin x="108" y="18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6" Type="http://schemas.openxmlformats.org/officeDocument/2006/relationships/image" Target="../media/image32.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6" Type="http://schemas.openxmlformats.org/officeDocument/2006/relationships/image" Target="../media/image32.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A23399-AC3C-4B8E-96B6-F25859372D55}"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1C178CAC-F0A8-47FE-845A-BF9A4AAAB1B2}">
      <dgm:prSet/>
      <dgm:spPr/>
      <dgm:t>
        <a:bodyPr/>
        <a:lstStyle/>
        <a:p>
          <a:r>
            <a:rPr lang="en-US"/>
            <a:t>Commercials</a:t>
          </a:r>
        </a:p>
      </dgm:t>
    </dgm:pt>
    <dgm:pt modelId="{58B64F79-6563-4976-B2EA-CE554C9C4FB9}" type="parTrans" cxnId="{D964184B-E6A5-4F05-8E1A-238A1BE062F6}">
      <dgm:prSet/>
      <dgm:spPr/>
      <dgm:t>
        <a:bodyPr/>
        <a:lstStyle/>
        <a:p>
          <a:endParaRPr lang="en-US"/>
        </a:p>
      </dgm:t>
    </dgm:pt>
    <dgm:pt modelId="{DC863176-D99E-404B-99D8-3CFDAC7AF8D8}" type="sibTrans" cxnId="{D964184B-E6A5-4F05-8E1A-238A1BE062F6}">
      <dgm:prSet/>
      <dgm:spPr/>
      <dgm:t>
        <a:bodyPr/>
        <a:lstStyle/>
        <a:p>
          <a:endParaRPr lang="en-US"/>
        </a:p>
      </dgm:t>
    </dgm:pt>
    <dgm:pt modelId="{6306EC10-1219-4DD6-8DA7-914072F9C0C8}">
      <dgm:prSet/>
      <dgm:spPr/>
      <dgm:t>
        <a:bodyPr/>
        <a:lstStyle/>
        <a:p>
          <a:r>
            <a:rPr lang="en-US"/>
            <a:t>Ads in Social Media</a:t>
          </a:r>
        </a:p>
      </dgm:t>
    </dgm:pt>
    <dgm:pt modelId="{9CA8CD82-630C-4232-BB13-BDEBE74D5D4B}" type="parTrans" cxnId="{F7F8F52D-D320-45C8-9801-88C3755E1311}">
      <dgm:prSet/>
      <dgm:spPr/>
      <dgm:t>
        <a:bodyPr/>
        <a:lstStyle/>
        <a:p>
          <a:endParaRPr lang="en-US"/>
        </a:p>
      </dgm:t>
    </dgm:pt>
    <dgm:pt modelId="{16BF7AF6-677C-4F57-A6C1-63B6445C332A}" type="sibTrans" cxnId="{F7F8F52D-D320-45C8-9801-88C3755E1311}">
      <dgm:prSet/>
      <dgm:spPr/>
      <dgm:t>
        <a:bodyPr/>
        <a:lstStyle/>
        <a:p>
          <a:endParaRPr lang="en-US"/>
        </a:p>
      </dgm:t>
    </dgm:pt>
    <dgm:pt modelId="{C9EFEC40-E9A3-45BE-9F7A-CDD67EAF59A8}">
      <dgm:prSet/>
      <dgm:spPr/>
      <dgm:t>
        <a:bodyPr/>
        <a:lstStyle/>
        <a:p>
          <a:r>
            <a:rPr lang="en-US"/>
            <a:t>Junk Mail</a:t>
          </a:r>
        </a:p>
      </dgm:t>
    </dgm:pt>
    <dgm:pt modelId="{C753732B-257D-4C9A-8A0E-80BD355C5BDF}" type="parTrans" cxnId="{FFEBD6F5-31E7-4DA0-88C7-40BD11BC2D6C}">
      <dgm:prSet/>
      <dgm:spPr/>
      <dgm:t>
        <a:bodyPr/>
        <a:lstStyle/>
        <a:p>
          <a:endParaRPr lang="en-US"/>
        </a:p>
      </dgm:t>
    </dgm:pt>
    <dgm:pt modelId="{611A1A7F-35C6-456A-9B3A-E7CE0C95C4AD}" type="sibTrans" cxnId="{FFEBD6F5-31E7-4DA0-88C7-40BD11BC2D6C}">
      <dgm:prSet/>
      <dgm:spPr/>
      <dgm:t>
        <a:bodyPr/>
        <a:lstStyle/>
        <a:p>
          <a:endParaRPr lang="en-US"/>
        </a:p>
      </dgm:t>
    </dgm:pt>
    <dgm:pt modelId="{E427DA94-1DC4-4C77-85EA-9C938C8E0CDF}">
      <dgm:prSet/>
      <dgm:spPr/>
      <dgm:t>
        <a:bodyPr/>
        <a:lstStyle/>
        <a:p>
          <a:r>
            <a:rPr lang="en-US"/>
            <a:t>FaceBook MarketPlace</a:t>
          </a:r>
        </a:p>
      </dgm:t>
    </dgm:pt>
    <dgm:pt modelId="{90CD3933-C0EE-4625-8ABD-7B639E5DC9F3}" type="parTrans" cxnId="{7C9B1A40-8CF9-4374-BF70-9B6C801CAA2B}">
      <dgm:prSet/>
      <dgm:spPr/>
      <dgm:t>
        <a:bodyPr/>
        <a:lstStyle/>
        <a:p>
          <a:endParaRPr lang="en-US"/>
        </a:p>
      </dgm:t>
    </dgm:pt>
    <dgm:pt modelId="{4E02B9CC-7FA7-4269-9CFD-140DDFF094E3}" type="sibTrans" cxnId="{7C9B1A40-8CF9-4374-BF70-9B6C801CAA2B}">
      <dgm:prSet/>
      <dgm:spPr/>
      <dgm:t>
        <a:bodyPr/>
        <a:lstStyle/>
        <a:p>
          <a:endParaRPr lang="en-US"/>
        </a:p>
      </dgm:t>
    </dgm:pt>
    <dgm:pt modelId="{E3E7A613-2BCC-45B2-AFE8-C9F269C50245}" type="pres">
      <dgm:prSet presAssocID="{16A23399-AC3C-4B8E-96B6-F25859372D55}" presName="hierChild1" presStyleCnt="0">
        <dgm:presLayoutVars>
          <dgm:chPref val="1"/>
          <dgm:dir/>
          <dgm:animOne val="branch"/>
          <dgm:animLvl val="lvl"/>
          <dgm:resizeHandles/>
        </dgm:presLayoutVars>
      </dgm:prSet>
      <dgm:spPr/>
    </dgm:pt>
    <dgm:pt modelId="{96AC62B1-11ED-4118-BA9E-113EE645603C}" type="pres">
      <dgm:prSet presAssocID="{1C178CAC-F0A8-47FE-845A-BF9A4AAAB1B2}" presName="hierRoot1" presStyleCnt="0"/>
      <dgm:spPr/>
    </dgm:pt>
    <dgm:pt modelId="{C2BA6D2E-7947-4E5F-9D02-524FF9B03AD4}" type="pres">
      <dgm:prSet presAssocID="{1C178CAC-F0A8-47FE-845A-BF9A4AAAB1B2}" presName="composite" presStyleCnt="0"/>
      <dgm:spPr/>
    </dgm:pt>
    <dgm:pt modelId="{9F1693B0-ACB6-4327-9EE7-6D41CFE7F111}" type="pres">
      <dgm:prSet presAssocID="{1C178CAC-F0A8-47FE-845A-BF9A4AAAB1B2}" presName="background" presStyleLbl="node0" presStyleIdx="0" presStyleCnt="4"/>
      <dgm:spPr/>
    </dgm:pt>
    <dgm:pt modelId="{645B8FDE-E45F-4A3B-9346-427A7E72D03E}" type="pres">
      <dgm:prSet presAssocID="{1C178CAC-F0A8-47FE-845A-BF9A4AAAB1B2}" presName="text" presStyleLbl="fgAcc0" presStyleIdx="0" presStyleCnt="4">
        <dgm:presLayoutVars>
          <dgm:chPref val="3"/>
        </dgm:presLayoutVars>
      </dgm:prSet>
      <dgm:spPr/>
    </dgm:pt>
    <dgm:pt modelId="{B02E9FCC-A79A-4B6F-8A5A-CD72CDBCE35A}" type="pres">
      <dgm:prSet presAssocID="{1C178CAC-F0A8-47FE-845A-BF9A4AAAB1B2}" presName="hierChild2" presStyleCnt="0"/>
      <dgm:spPr/>
    </dgm:pt>
    <dgm:pt modelId="{D834941A-DEA3-417B-AC6D-5E971476D00B}" type="pres">
      <dgm:prSet presAssocID="{6306EC10-1219-4DD6-8DA7-914072F9C0C8}" presName="hierRoot1" presStyleCnt="0"/>
      <dgm:spPr/>
    </dgm:pt>
    <dgm:pt modelId="{012EF8BB-463F-4220-B7BC-83291A9FCD58}" type="pres">
      <dgm:prSet presAssocID="{6306EC10-1219-4DD6-8DA7-914072F9C0C8}" presName="composite" presStyleCnt="0"/>
      <dgm:spPr/>
    </dgm:pt>
    <dgm:pt modelId="{24675877-BA43-4BBE-925B-E694C331567A}" type="pres">
      <dgm:prSet presAssocID="{6306EC10-1219-4DD6-8DA7-914072F9C0C8}" presName="background" presStyleLbl="node0" presStyleIdx="1" presStyleCnt="4"/>
      <dgm:spPr/>
    </dgm:pt>
    <dgm:pt modelId="{83C557AE-2FAC-4F97-9204-13E7FC64878A}" type="pres">
      <dgm:prSet presAssocID="{6306EC10-1219-4DD6-8DA7-914072F9C0C8}" presName="text" presStyleLbl="fgAcc0" presStyleIdx="1" presStyleCnt="4">
        <dgm:presLayoutVars>
          <dgm:chPref val="3"/>
        </dgm:presLayoutVars>
      </dgm:prSet>
      <dgm:spPr/>
    </dgm:pt>
    <dgm:pt modelId="{08DA837E-228C-4506-8A1A-33B8D969B58A}" type="pres">
      <dgm:prSet presAssocID="{6306EC10-1219-4DD6-8DA7-914072F9C0C8}" presName="hierChild2" presStyleCnt="0"/>
      <dgm:spPr/>
    </dgm:pt>
    <dgm:pt modelId="{1B3563DD-D774-4D65-95F9-3D0D538D7750}" type="pres">
      <dgm:prSet presAssocID="{C9EFEC40-E9A3-45BE-9F7A-CDD67EAF59A8}" presName="hierRoot1" presStyleCnt="0"/>
      <dgm:spPr/>
    </dgm:pt>
    <dgm:pt modelId="{4F5133A2-79D3-43CD-8A15-A223A8694C89}" type="pres">
      <dgm:prSet presAssocID="{C9EFEC40-E9A3-45BE-9F7A-CDD67EAF59A8}" presName="composite" presStyleCnt="0"/>
      <dgm:spPr/>
    </dgm:pt>
    <dgm:pt modelId="{CF14BE13-382D-4846-89C0-E154CBC88E9E}" type="pres">
      <dgm:prSet presAssocID="{C9EFEC40-E9A3-45BE-9F7A-CDD67EAF59A8}" presName="background" presStyleLbl="node0" presStyleIdx="2" presStyleCnt="4"/>
      <dgm:spPr/>
    </dgm:pt>
    <dgm:pt modelId="{051748B4-34C5-4F97-866E-1894DAB621E5}" type="pres">
      <dgm:prSet presAssocID="{C9EFEC40-E9A3-45BE-9F7A-CDD67EAF59A8}" presName="text" presStyleLbl="fgAcc0" presStyleIdx="2" presStyleCnt="4">
        <dgm:presLayoutVars>
          <dgm:chPref val="3"/>
        </dgm:presLayoutVars>
      </dgm:prSet>
      <dgm:spPr/>
    </dgm:pt>
    <dgm:pt modelId="{8EC9A976-8CCC-4BD0-8606-775306742ECF}" type="pres">
      <dgm:prSet presAssocID="{C9EFEC40-E9A3-45BE-9F7A-CDD67EAF59A8}" presName="hierChild2" presStyleCnt="0"/>
      <dgm:spPr/>
    </dgm:pt>
    <dgm:pt modelId="{66417864-331B-4C35-B186-F1B45784FDC8}" type="pres">
      <dgm:prSet presAssocID="{E427DA94-1DC4-4C77-85EA-9C938C8E0CDF}" presName="hierRoot1" presStyleCnt="0"/>
      <dgm:spPr/>
    </dgm:pt>
    <dgm:pt modelId="{C9F99E46-C8B9-4A61-8939-650549C2131B}" type="pres">
      <dgm:prSet presAssocID="{E427DA94-1DC4-4C77-85EA-9C938C8E0CDF}" presName="composite" presStyleCnt="0"/>
      <dgm:spPr/>
    </dgm:pt>
    <dgm:pt modelId="{1B7F288A-EFC5-40F7-BB98-19EAB4538BB2}" type="pres">
      <dgm:prSet presAssocID="{E427DA94-1DC4-4C77-85EA-9C938C8E0CDF}" presName="background" presStyleLbl="node0" presStyleIdx="3" presStyleCnt="4"/>
      <dgm:spPr/>
    </dgm:pt>
    <dgm:pt modelId="{9CA5A94F-9022-4864-AE8E-AFFC8FE3738F}" type="pres">
      <dgm:prSet presAssocID="{E427DA94-1DC4-4C77-85EA-9C938C8E0CDF}" presName="text" presStyleLbl="fgAcc0" presStyleIdx="3" presStyleCnt="4">
        <dgm:presLayoutVars>
          <dgm:chPref val="3"/>
        </dgm:presLayoutVars>
      </dgm:prSet>
      <dgm:spPr/>
    </dgm:pt>
    <dgm:pt modelId="{E2B99837-0173-41BB-ADB4-C646AD3FB5CA}" type="pres">
      <dgm:prSet presAssocID="{E427DA94-1DC4-4C77-85EA-9C938C8E0CDF}" presName="hierChild2" presStyleCnt="0"/>
      <dgm:spPr/>
    </dgm:pt>
  </dgm:ptLst>
  <dgm:cxnLst>
    <dgm:cxn modelId="{1862A314-A455-4A69-B582-B1B70810F1C6}" type="presOf" srcId="{E427DA94-1DC4-4C77-85EA-9C938C8E0CDF}" destId="{9CA5A94F-9022-4864-AE8E-AFFC8FE3738F}" srcOrd="0" destOrd="0" presId="urn:microsoft.com/office/officeart/2005/8/layout/hierarchy1"/>
    <dgm:cxn modelId="{4F687619-2F9C-48D2-8A89-3CB9D8E29010}" type="presOf" srcId="{1C178CAC-F0A8-47FE-845A-BF9A4AAAB1B2}" destId="{645B8FDE-E45F-4A3B-9346-427A7E72D03E}" srcOrd="0" destOrd="0" presId="urn:microsoft.com/office/officeart/2005/8/layout/hierarchy1"/>
    <dgm:cxn modelId="{F7F8F52D-D320-45C8-9801-88C3755E1311}" srcId="{16A23399-AC3C-4B8E-96B6-F25859372D55}" destId="{6306EC10-1219-4DD6-8DA7-914072F9C0C8}" srcOrd="1" destOrd="0" parTransId="{9CA8CD82-630C-4232-BB13-BDEBE74D5D4B}" sibTransId="{16BF7AF6-677C-4F57-A6C1-63B6445C332A}"/>
    <dgm:cxn modelId="{7C9B1A40-8CF9-4374-BF70-9B6C801CAA2B}" srcId="{16A23399-AC3C-4B8E-96B6-F25859372D55}" destId="{E427DA94-1DC4-4C77-85EA-9C938C8E0CDF}" srcOrd="3" destOrd="0" parTransId="{90CD3933-C0EE-4625-8ABD-7B639E5DC9F3}" sibTransId="{4E02B9CC-7FA7-4269-9CFD-140DDFF094E3}"/>
    <dgm:cxn modelId="{D964184B-E6A5-4F05-8E1A-238A1BE062F6}" srcId="{16A23399-AC3C-4B8E-96B6-F25859372D55}" destId="{1C178CAC-F0A8-47FE-845A-BF9A4AAAB1B2}" srcOrd="0" destOrd="0" parTransId="{58B64F79-6563-4976-B2EA-CE554C9C4FB9}" sibTransId="{DC863176-D99E-404B-99D8-3CFDAC7AF8D8}"/>
    <dgm:cxn modelId="{88AAF27A-C168-4D4C-B2CE-7F840E13F2E6}" type="presOf" srcId="{C9EFEC40-E9A3-45BE-9F7A-CDD67EAF59A8}" destId="{051748B4-34C5-4F97-866E-1894DAB621E5}" srcOrd="0" destOrd="0" presId="urn:microsoft.com/office/officeart/2005/8/layout/hierarchy1"/>
    <dgm:cxn modelId="{B94A80ED-118B-4131-847D-15C20D07DBE8}" type="presOf" srcId="{6306EC10-1219-4DD6-8DA7-914072F9C0C8}" destId="{83C557AE-2FAC-4F97-9204-13E7FC64878A}" srcOrd="0" destOrd="0" presId="urn:microsoft.com/office/officeart/2005/8/layout/hierarchy1"/>
    <dgm:cxn modelId="{FFEBD6F5-31E7-4DA0-88C7-40BD11BC2D6C}" srcId="{16A23399-AC3C-4B8E-96B6-F25859372D55}" destId="{C9EFEC40-E9A3-45BE-9F7A-CDD67EAF59A8}" srcOrd="2" destOrd="0" parTransId="{C753732B-257D-4C9A-8A0E-80BD355C5BDF}" sibTransId="{611A1A7F-35C6-456A-9B3A-E7CE0C95C4AD}"/>
    <dgm:cxn modelId="{B1E7E0F5-03CE-4D55-84CE-FAE7CE061A80}" type="presOf" srcId="{16A23399-AC3C-4B8E-96B6-F25859372D55}" destId="{E3E7A613-2BCC-45B2-AFE8-C9F269C50245}" srcOrd="0" destOrd="0" presId="urn:microsoft.com/office/officeart/2005/8/layout/hierarchy1"/>
    <dgm:cxn modelId="{012DD3C6-A96A-418F-B26E-9D283D8337A0}" type="presParOf" srcId="{E3E7A613-2BCC-45B2-AFE8-C9F269C50245}" destId="{96AC62B1-11ED-4118-BA9E-113EE645603C}" srcOrd="0" destOrd="0" presId="urn:microsoft.com/office/officeart/2005/8/layout/hierarchy1"/>
    <dgm:cxn modelId="{1E976FC1-BAE7-45B9-AC98-712D222B94AE}" type="presParOf" srcId="{96AC62B1-11ED-4118-BA9E-113EE645603C}" destId="{C2BA6D2E-7947-4E5F-9D02-524FF9B03AD4}" srcOrd="0" destOrd="0" presId="urn:microsoft.com/office/officeart/2005/8/layout/hierarchy1"/>
    <dgm:cxn modelId="{EEFDE9FA-BA8E-4F91-9EA3-1EB547EA9F55}" type="presParOf" srcId="{C2BA6D2E-7947-4E5F-9D02-524FF9B03AD4}" destId="{9F1693B0-ACB6-4327-9EE7-6D41CFE7F111}" srcOrd="0" destOrd="0" presId="urn:microsoft.com/office/officeart/2005/8/layout/hierarchy1"/>
    <dgm:cxn modelId="{75A1F410-053D-4B5D-B894-BFAA911728D5}" type="presParOf" srcId="{C2BA6D2E-7947-4E5F-9D02-524FF9B03AD4}" destId="{645B8FDE-E45F-4A3B-9346-427A7E72D03E}" srcOrd="1" destOrd="0" presId="urn:microsoft.com/office/officeart/2005/8/layout/hierarchy1"/>
    <dgm:cxn modelId="{40AF42A4-5F89-42CE-B6FD-DE830049B3F9}" type="presParOf" srcId="{96AC62B1-11ED-4118-BA9E-113EE645603C}" destId="{B02E9FCC-A79A-4B6F-8A5A-CD72CDBCE35A}" srcOrd="1" destOrd="0" presId="urn:microsoft.com/office/officeart/2005/8/layout/hierarchy1"/>
    <dgm:cxn modelId="{4F2E6DCB-A5AA-4BA3-A4C1-6BADB28D0B79}" type="presParOf" srcId="{E3E7A613-2BCC-45B2-AFE8-C9F269C50245}" destId="{D834941A-DEA3-417B-AC6D-5E971476D00B}" srcOrd="1" destOrd="0" presId="urn:microsoft.com/office/officeart/2005/8/layout/hierarchy1"/>
    <dgm:cxn modelId="{B98F14CE-0C05-48E5-8D58-9A9EDE3E732F}" type="presParOf" srcId="{D834941A-DEA3-417B-AC6D-5E971476D00B}" destId="{012EF8BB-463F-4220-B7BC-83291A9FCD58}" srcOrd="0" destOrd="0" presId="urn:microsoft.com/office/officeart/2005/8/layout/hierarchy1"/>
    <dgm:cxn modelId="{73C535A1-1C39-4FE5-A5AA-26FDA55DA9DD}" type="presParOf" srcId="{012EF8BB-463F-4220-B7BC-83291A9FCD58}" destId="{24675877-BA43-4BBE-925B-E694C331567A}" srcOrd="0" destOrd="0" presId="urn:microsoft.com/office/officeart/2005/8/layout/hierarchy1"/>
    <dgm:cxn modelId="{49DB3E73-5898-465F-90E4-7AD257D50289}" type="presParOf" srcId="{012EF8BB-463F-4220-B7BC-83291A9FCD58}" destId="{83C557AE-2FAC-4F97-9204-13E7FC64878A}" srcOrd="1" destOrd="0" presId="urn:microsoft.com/office/officeart/2005/8/layout/hierarchy1"/>
    <dgm:cxn modelId="{EED47A8B-4340-4CA0-B503-0A1FCB613D02}" type="presParOf" srcId="{D834941A-DEA3-417B-AC6D-5E971476D00B}" destId="{08DA837E-228C-4506-8A1A-33B8D969B58A}" srcOrd="1" destOrd="0" presId="urn:microsoft.com/office/officeart/2005/8/layout/hierarchy1"/>
    <dgm:cxn modelId="{F30DAE54-6A26-465C-B20B-C6C6F47F3D00}" type="presParOf" srcId="{E3E7A613-2BCC-45B2-AFE8-C9F269C50245}" destId="{1B3563DD-D774-4D65-95F9-3D0D538D7750}" srcOrd="2" destOrd="0" presId="urn:microsoft.com/office/officeart/2005/8/layout/hierarchy1"/>
    <dgm:cxn modelId="{7DA074BB-AED0-4155-BA23-2CCC95DEE6F0}" type="presParOf" srcId="{1B3563DD-D774-4D65-95F9-3D0D538D7750}" destId="{4F5133A2-79D3-43CD-8A15-A223A8694C89}" srcOrd="0" destOrd="0" presId="urn:microsoft.com/office/officeart/2005/8/layout/hierarchy1"/>
    <dgm:cxn modelId="{11F62E17-EC72-43D3-BC67-3FADF6F88386}" type="presParOf" srcId="{4F5133A2-79D3-43CD-8A15-A223A8694C89}" destId="{CF14BE13-382D-4846-89C0-E154CBC88E9E}" srcOrd="0" destOrd="0" presId="urn:microsoft.com/office/officeart/2005/8/layout/hierarchy1"/>
    <dgm:cxn modelId="{9AB4E7A7-760C-4774-880F-CE8D02E1E20B}" type="presParOf" srcId="{4F5133A2-79D3-43CD-8A15-A223A8694C89}" destId="{051748B4-34C5-4F97-866E-1894DAB621E5}" srcOrd="1" destOrd="0" presId="urn:microsoft.com/office/officeart/2005/8/layout/hierarchy1"/>
    <dgm:cxn modelId="{9EE3A3E3-0F4C-42D1-9ABA-61F811CC745E}" type="presParOf" srcId="{1B3563DD-D774-4D65-95F9-3D0D538D7750}" destId="{8EC9A976-8CCC-4BD0-8606-775306742ECF}" srcOrd="1" destOrd="0" presId="urn:microsoft.com/office/officeart/2005/8/layout/hierarchy1"/>
    <dgm:cxn modelId="{D2651ED7-9626-4E63-8060-8D2662C64C18}" type="presParOf" srcId="{E3E7A613-2BCC-45B2-AFE8-C9F269C50245}" destId="{66417864-331B-4C35-B186-F1B45784FDC8}" srcOrd="3" destOrd="0" presId="urn:microsoft.com/office/officeart/2005/8/layout/hierarchy1"/>
    <dgm:cxn modelId="{DA7FC0C9-BDFA-48D7-B661-2CF2F79D3E4B}" type="presParOf" srcId="{66417864-331B-4C35-B186-F1B45784FDC8}" destId="{C9F99E46-C8B9-4A61-8939-650549C2131B}" srcOrd="0" destOrd="0" presId="urn:microsoft.com/office/officeart/2005/8/layout/hierarchy1"/>
    <dgm:cxn modelId="{9F22832E-C755-4E02-A953-A8D76DD0D573}" type="presParOf" srcId="{C9F99E46-C8B9-4A61-8939-650549C2131B}" destId="{1B7F288A-EFC5-40F7-BB98-19EAB4538BB2}" srcOrd="0" destOrd="0" presId="urn:microsoft.com/office/officeart/2005/8/layout/hierarchy1"/>
    <dgm:cxn modelId="{867B8DBC-19E9-4493-97C9-F7CCD0A726E6}" type="presParOf" srcId="{C9F99E46-C8B9-4A61-8939-650549C2131B}" destId="{9CA5A94F-9022-4864-AE8E-AFFC8FE3738F}" srcOrd="1" destOrd="0" presId="urn:microsoft.com/office/officeart/2005/8/layout/hierarchy1"/>
    <dgm:cxn modelId="{917DFCE6-4AAD-4CED-A956-9C97AD33C3B0}" type="presParOf" srcId="{66417864-331B-4C35-B186-F1B45784FDC8}" destId="{E2B99837-0173-41BB-ADB4-C646AD3FB5C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A23399-AC3C-4B8E-96B6-F25859372D55}"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1C178CAC-F0A8-47FE-845A-BF9A4AAAB1B2}">
      <dgm:prSet/>
      <dgm:spPr/>
      <dgm:t>
        <a:bodyPr/>
        <a:lstStyle/>
        <a:p>
          <a:r>
            <a:rPr lang="en-US" dirty="0"/>
            <a:t>Stores</a:t>
          </a:r>
        </a:p>
      </dgm:t>
    </dgm:pt>
    <dgm:pt modelId="{58B64F79-6563-4976-B2EA-CE554C9C4FB9}" type="parTrans" cxnId="{D964184B-E6A5-4F05-8E1A-238A1BE062F6}">
      <dgm:prSet/>
      <dgm:spPr/>
      <dgm:t>
        <a:bodyPr/>
        <a:lstStyle/>
        <a:p>
          <a:endParaRPr lang="en-US"/>
        </a:p>
      </dgm:t>
    </dgm:pt>
    <dgm:pt modelId="{DC863176-D99E-404B-99D8-3CFDAC7AF8D8}" type="sibTrans" cxnId="{D964184B-E6A5-4F05-8E1A-238A1BE062F6}">
      <dgm:prSet/>
      <dgm:spPr/>
      <dgm:t>
        <a:bodyPr/>
        <a:lstStyle/>
        <a:p>
          <a:endParaRPr lang="en-US"/>
        </a:p>
      </dgm:t>
    </dgm:pt>
    <dgm:pt modelId="{6306EC10-1219-4DD6-8DA7-914072F9C0C8}">
      <dgm:prSet/>
      <dgm:spPr/>
      <dgm:t>
        <a:bodyPr/>
        <a:lstStyle/>
        <a:p>
          <a:r>
            <a:rPr lang="en-US" dirty="0"/>
            <a:t>Restaurants</a:t>
          </a:r>
        </a:p>
      </dgm:t>
    </dgm:pt>
    <dgm:pt modelId="{9CA8CD82-630C-4232-BB13-BDEBE74D5D4B}" type="parTrans" cxnId="{F7F8F52D-D320-45C8-9801-88C3755E1311}">
      <dgm:prSet/>
      <dgm:spPr/>
      <dgm:t>
        <a:bodyPr/>
        <a:lstStyle/>
        <a:p>
          <a:endParaRPr lang="en-US"/>
        </a:p>
      </dgm:t>
    </dgm:pt>
    <dgm:pt modelId="{16BF7AF6-677C-4F57-A6C1-63B6445C332A}" type="sibTrans" cxnId="{F7F8F52D-D320-45C8-9801-88C3755E1311}">
      <dgm:prSet/>
      <dgm:spPr/>
      <dgm:t>
        <a:bodyPr/>
        <a:lstStyle/>
        <a:p>
          <a:endParaRPr lang="en-US"/>
        </a:p>
      </dgm:t>
    </dgm:pt>
    <dgm:pt modelId="{C9EFEC40-E9A3-45BE-9F7A-CDD67EAF59A8}">
      <dgm:prSet/>
      <dgm:spPr/>
      <dgm:t>
        <a:bodyPr/>
        <a:lstStyle/>
        <a:p>
          <a:r>
            <a:rPr lang="en-US" dirty="0"/>
            <a:t>Car Dealership</a:t>
          </a:r>
        </a:p>
      </dgm:t>
    </dgm:pt>
    <dgm:pt modelId="{C753732B-257D-4C9A-8A0E-80BD355C5BDF}" type="parTrans" cxnId="{FFEBD6F5-31E7-4DA0-88C7-40BD11BC2D6C}">
      <dgm:prSet/>
      <dgm:spPr/>
      <dgm:t>
        <a:bodyPr/>
        <a:lstStyle/>
        <a:p>
          <a:endParaRPr lang="en-US"/>
        </a:p>
      </dgm:t>
    </dgm:pt>
    <dgm:pt modelId="{611A1A7F-35C6-456A-9B3A-E7CE0C95C4AD}" type="sibTrans" cxnId="{FFEBD6F5-31E7-4DA0-88C7-40BD11BC2D6C}">
      <dgm:prSet/>
      <dgm:spPr/>
      <dgm:t>
        <a:bodyPr/>
        <a:lstStyle/>
        <a:p>
          <a:endParaRPr lang="en-US"/>
        </a:p>
      </dgm:t>
    </dgm:pt>
    <dgm:pt modelId="{E427DA94-1DC4-4C77-85EA-9C938C8E0CDF}">
      <dgm:prSet/>
      <dgm:spPr/>
      <dgm:t>
        <a:bodyPr/>
        <a:lstStyle/>
        <a:p>
          <a:r>
            <a:rPr lang="en-US" dirty="0"/>
            <a:t>Gas Station</a:t>
          </a:r>
        </a:p>
      </dgm:t>
    </dgm:pt>
    <dgm:pt modelId="{90CD3933-C0EE-4625-8ABD-7B639E5DC9F3}" type="parTrans" cxnId="{7C9B1A40-8CF9-4374-BF70-9B6C801CAA2B}">
      <dgm:prSet/>
      <dgm:spPr/>
      <dgm:t>
        <a:bodyPr/>
        <a:lstStyle/>
        <a:p>
          <a:endParaRPr lang="en-US"/>
        </a:p>
      </dgm:t>
    </dgm:pt>
    <dgm:pt modelId="{4E02B9CC-7FA7-4269-9CFD-140DDFF094E3}" type="sibTrans" cxnId="{7C9B1A40-8CF9-4374-BF70-9B6C801CAA2B}">
      <dgm:prSet/>
      <dgm:spPr/>
      <dgm:t>
        <a:bodyPr/>
        <a:lstStyle/>
        <a:p>
          <a:endParaRPr lang="en-US"/>
        </a:p>
      </dgm:t>
    </dgm:pt>
    <dgm:pt modelId="{C642C9B0-FADB-4CDF-B8E8-1B66FEED9189}">
      <dgm:prSet/>
      <dgm:spPr/>
      <dgm:t>
        <a:bodyPr/>
        <a:lstStyle/>
        <a:p>
          <a:r>
            <a:rPr lang="en-US" dirty="0"/>
            <a:t>Open House</a:t>
          </a:r>
        </a:p>
      </dgm:t>
    </dgm:pt>
    <dgm:pt modelId="{4A20D5F2-A270-44E6-9364-A42E29FF2689}" type="parTrans" cxnId="{D98E8328-762E-4156-9086-148DFCC5737F}">
      <dgm:prSet/>
      <dgm:spPr/>
      <dgm:t>
        <a:bodyPr/>
        <a:lstStyle/>
        <a:p>
          <a:endParaRPr lang="en-US"/>
        </a:p>
      </dgm:t>
    </dgm:pt>
    <dgm:pt modelId="{D786C76F-7213-48DA-BCE7-34AB38A7AB05}" type="sibTrans" cxnId="{D98E8328-762E-4156-9086-148DFCC5737F}">
      <dgm:prSet/>
      <dgm:spPr/>
      <dgm:t>
        <a:bodyPr/>
        <a:lstStyle/>
        <a:p>
          <a:endParaRPr lang="en-US"/>
        </a:p>
      </dgm:t>
    </dgm:pt>
    <dgm:pt modelId="{E3E7A613-2BCC-45B2-AFE8-C9F269C50245}" type="pres">
      <dgm:prSet presAssocID="{16A23399-AC3C-4B8E-96B6-F25859372D55}" presName="hierChild1" presStyleCnt="0">
        <dgm:presLayoutVars>
          <dgm:chPref val="1"/>
          <dgm:dir/>
          <dgm:animOne val="branch"/>
          <dgm:animLvl val="lvl"/>
          <dgm:resizeHandles/>
        </dgm:presLayoutVars>
      </dgm:prSet>
      <dgm:spPr/>
    </dgm:pt>
    <dgm:pt modelId="{96AC62B1-11ED-4118-BA9E-113EE645603C}" type="pres">
      <dgm:prSet presAssocID="{1C178CAC-F0A8-47FE-845A-BF9A4AAAB1B2}" presName="hierRoot1" presStyleCnt="0"/>
      <dgm:spPr/>
    </dgm:pt>
    <dgm:pt modelId="{C2BA6D2E-7947-4E5F-9D02-524FF9B03AD4}" type="pres">
      <dgm:prSet presAssocID="{1C178CAC-F0A8-47FE-845A-BF9A4AAAB1B2}" presName="composite" presStyleCnt="0"/>
      <dgm:spPr/>
    </dgm:pt>
    <dgm:pt modelId="{9F1693B0-ACB6-4327-9EE7-6D41CFE7F111}" type="pres">
      <dgm:prSet presAssocID="{1C178CAC-F0A8-47FE-845A-BF9A4AAAB1B2}" presName="background" presStyleLbl="node0" presStyleIdx="0" presStyleCnt="5"/>
      <dgm:spPr/>
    </dgm:pt>
    <dgm:pt modelId="{645B8FDE-E45F-4A3B-9346-427A7E72D03E}" type="pres">
      <dgm:prSet presAssocID="{1C178CAC-F0A8-47FE-845A-BF9A4AAAB1B2}" presName="text" presStyleLbl="fgAcc0" presStyleIdx="0" presStyleCnt="5">
        <dgm:presLayoutVars>
          <dgm:chPref val="3"/>
        </dgm:presLayoutVars>
      </dgm:prSet>
      <dgm:spPr/>
    </dgm:pt>
    <dgm:pt modelId="{B02E9FCC-A79A-4B6F-8A5A-CD72CDBCE35A}" type="pres">
      <dgm:prSet presAssocID="{1C178CAC-F0A8-47FE-845A-BF9A4AAAB1B2}" presName="hierChild2" presStyleCnt="0"/>
      <dgm:spPr/>
    </dgm:pt>
    <dgm:pt modelId="{D834941A-DEA3-417B-AC6D-5E971476D00B}" type="pres">
      <dgm:prSet presAssocID="{6306EC10-1219-4DD6-8DA7-914072F9C0C8}" presName="hierRoot1" presStyleCnt="0"/>
      <dgm:spPr/>
    </dgm:pt>
    <dgm:pt modelId="{012EF8BB-463F-4220-B7BC-83291A9FCD58}" type="pres">
      <dgm:prSet presAssocID="{6306EC10-1219-4DD6-8DA7-914072F9C0C8}" presName="composite" presStyleCnt="0"/>
      <dgm:spPr/>
    </dgm:pt>
    <dgm:pt modelId="{24675877-BA43-4BBE-925B-E694C331567A}" type="pres">
      <dgm:prSet presAssocID="{6306EC10-1219-4DD6-8DA7-914072F9C0C8}" presName="background" presStyleLbl="node0" presStyleIdx="1" presStyleCnt="5"/>
      <dgm:spPr/>
    </dgm:pt>
    <dgm:pt modelId="{83C557AE-2FAC-4F97-9204-13E7FC64878A}" type="pres">
      <dgm:prSet presAssocID="{6306EC10-1219-4DD6-8DA7-914072F9C0C8}" presName="text" presStyleLbl="fgAcc0" presStyleIdx="1" presStyleCnt="5">
        <dgm:presLayoutVars>
          <dgm:chPref val="3"/>
        </dgm:presLayoutVars>
      </dgm:prSet>
      <dgm:spPr/>
    </dgm:pt>
    <dgm:pt modelId="{08DA837E-228C-4506-8A1A-33B8D969B58A}" type="pres">
      <dgm:prSet presAssocID="{6306EC10-1219-4DD6-8DA7-914072F9C0C8}" presName="hierChild2" presStyleCnt="0"/>
      <dgm:spPr/>
    </dgm:pt>
    <dgm:pt modelId="{1B3563DD-D774-4D65-95F9-3D0D538D7750}" type="pres">
      <dgm:prSet presAssocID="{C9EFEC40-E9A3-45BE-9F7A-CDD67EAF59A8}" presName="hierRoot1" presStyleCnt="0"/>
      <dgm:spPr/>
    </dgm:pt>
    <dgm:pt modelId="{4F5133A2-79D3-43CD-8A15-A223A8694C89}" type="pres">
      <dgm:prSet presAssocID="{C9EFEC40-E9A3-45BE-9F7A-CDD67EAF59A8}" presName="composite" presStyleCnt="0"/>
      <dgm:spPr/>
    </dgm:pt>
    <dgm:pt modelId="{CF14BE13-382D-4846-89C0-E154CBC88E9E}" type="pres">
      <dgm:prSet presAssocID="{C9EFEC40-E9A3-45BE-9F7A-CDD67EAF59A8}" presName="background" presStyleLbl="node0" presStyleIdx="2" presStyleCnt="5"/>
      <dgm:spPr/>
    </dgm:pt>
    <dgm:pt modelId="{051748B4-34C5-4F97-866E-1894DAB621E5}" type="pres">
      <dgm:prSet presAssocID="{C9EFEC40-E9A3-45BE-9F7A-CDD67EAF59A8}" presName="text" presStyleLbl="fgAcc0" presStyleIdx="2" presStyleCnt="5">
        <dgm:presLayoutVars>
          <dgm:chPref val="3"/>
        </dgm:presLayoutVars>
      </dgm:prSet>
      <dgm:spPr/>
    </dgm:pt>
    <dgm:pt modelId="{8EC9A976-8CCC-4BD0-8606-775306742ECF}" type="pres">
      <dgm:prSet presAssocID="{C9EFEC40-E9A3-45BE-9F7A-CDD67EAF59A8}" presName="hierChild2" presStyleCnt="0"/>
      <dgm:spPr/>
    </dgm:pt>
    <dgm:pt modelId="{66417864-331B-4C35-B186-F1B45784FDC8}" type="pres">
      <dgm:prSet presAssocID="{E427DA94-1DC4-4C77-85EA-9C938C8E0CDF}" presName="hierRoot1" presStyleCnt="0"/>
      <dgm:spPr/>
    </dgm:pt>
    <dgm:pt modelId="{C9F99E46-C8B9-4A61-8939-650549C2131B}" type="pres">
      <dgm:prSet presAssocID="{E427DA94-1DC4-4C77-85EA-9C938C8E0CDF}" presName="composite" presStyleCnt="0"/>
      <dgm:spPr/>
    </dgm:pt>
    <dgm:pt modelId="{1B7F288A-EFC5-40F7-BB98-19EAB4538BB2}" type="pres">
      <dgm:prSet presAssocID="{E427DA94-1DC4-4C77-85EA-9C938C8E0CDF}" presName="background" presStyleLbl="node0" presStyleIdx="3" presStyleCnt="5"/>
      <dgm:spPr/>
    </dgm:pt>
    <dgm:pt modelId="{9CA5A94F-9022-4864-AE8E-AFFC8FE3738F}" type="pres">
      <dgm:prSet presAssocID="{E427DA94-1DC4-4C77-85EA-9C938C8E0CDF}" presName="text" presStyleLbl="fgAcc0" presStyleIdx="3" presStyleCnt="5">
        <dgm:presLayoutVars>
          <dgm:chPref val="3"/>
        </dgm:presLayoutVars>
      </dgm:prSet>
      <dgm:spPr/>
    </dgm:pt>
    <dgm:pt modelId="{E2B99837-0173-41BB-ADB4-C646AD3FB5CA}" type="pres">
      <dgm:prSet presAssocID="{E427DA94-1DC4-4C77-85EA-9C938C8E0CDF}" presName="hierChild2" presStyleCnt="0"/>
      <dgm:spPr/>
    </dgm:pt>
    <dgm:pt modelId="{22831D17-9147-4703-BDF2-001580D9B18D}" type="pres">
      <dgm:prSet presAssocID="{C642C9B0-FADB-4CDF-B8E8-1B66FEED9189}" presName="hierRoot1" presStyleCnt="0"/>
      <dgm:spPr/>
    </dgm:pt>
    <dgm:pt modelId="{4ADAEF34-1F3E-4DDC-92FE-D021A28BBC94}" type="pres">
      <dgm:prSet presAssocID="{C642C9B0-FADB-4CDF-B8E8-1B66FEED9189}" presName="composite" presStyleCnt="0"/>
      <dgm:spPr/>
    </dgm:pt>
    <dgm:pt modelId="{1A48B9FE-F4E3-4A52-91D6-C9937DF2906A}" type="pres">
      <dgm:prSet presAssocID="{C642C9B0-FADB-4CDF-B8E8-1B66FEED9189}" presName="background" presStyleLbl="node0" presStyleIdx="4" presStyleCnt="5"/>
      <dgm:spPr/>
    </dgm:pt>
    <dgm:pt modelId="{B0539D08-5063-4E35-BA94-2201DDA056AC}" type="pres">
      <dgm:prSet presAssocID="{C642C9B0-FADB-4CDF-B8E8-1B66FEED9189}" presName="text" presStyleLbl="fgAcc0" presStyleIdx="4" presStyleCnt="5">
        <dgm:presLayoutVars>
          <dgm:chPref val="3"/>
        </dgm:presLayoutVars>
      </dgm:prSet>
      <dgm:spPr/>
    </dgm:pt>
    <dgm:pt modelId="{9CF64175-A93D-4228-A6F0-891B6EF28F54}" type="pres">
      <dgm:prSet presAssocID="{C642C9B0-FADB-4CDF-B8E8-1B66FEED9189}" presName="hierChild2" presStyleCnt="0"/>
      <dgm:spPr/>
    </dgm:pt>
  </dgm:ptLst>
  <dgm:cxnLst>
    <dgm:cxn modelId="{1862A314-A455-4A69-B582-B1B70810F1C6}" type="presOf" srcId="{E427DA94-1DC4-4C77-85EA-9C938C8E0CDF}" destId="{9CA5A94F-9022-4864-AE8E-AFFC8FE3738F}" srcOrd="0" destOrd="0" presId="urn:microsoft.com/office/officeart/2005/8/layout/hierarchy1"/>
    <dgm:cxn modelId="{4F687619-2F9C-48D2-8A89-3CB9D8E29010}" type="presOf" srcId="{1C178CAC-F0A8-47FE-845A-BF9A4AAAB1B2}" destId="{645B8FDE-E45F-4A3B-9346-427A7E72D03E}" srcOrd="0" destOrd="0" presId="urn:microsoft.com/office/officeart/2005/8/layout/hierarchy1"/>
    <dgm:cxn modelId="{D98E8328-762E-4156-9086-148DFCC5737F}" srcId="{16A23399-AC3C-4B8E-96B6-F25859372D55}" destId="{C642C9B0-FADB-4CDF-B8E8-1B66FEED9189}" srcOrd="4" destOrd="0" parTransId="{4A20D5F2-A270-44E6-9364-A42E29FF2689}" sibTransId="{D786C76F-7213-48DA-BCE7-34AB38A7AB05}"/>
    <dgm:cxn modelId="{F7F8F52D-D320-45C8-9801-88C3755E1311}" srcId="{16A23399-AC3C-4B8E-96B6-F25859372D55}" destId="{6306EC10-1219-4DD6-8DA7-914072F9C0C8}" srcOrd="1" destOrd="0" parTransId="{9CA8CD82-630C-4232-BB13-BDEBE74D5D4B}" sibTransId="{16BF7AF6-677C-4F57-A6C1-63B6445C332A}"/>
    <dgm:cxn modelId="{7C9B1A40-8CF9-4374-BF70-9B6C801CAA2B}" srcId="{16A23399-AC3C-4B8E-96B6-F25859372D55}" destId="{E427DA94-1DC4-4C77-85EA-9C938C8E0CDF}" srcOrd="3" destOrd="0" parTransId="{90CD3933-C0EE-4625-8ABD-7B639E5DC9F3}" sibTransId="{4E02B9CC-7FA7-4269-9CFD-140DDFF094E3}"/>
    <dgm:cxn modelId="{D964184B-E6A5-4F05-8E1A-238A1BE062F6}" srcId="{16A23399-AC3C-4B8E-96B6-F25859372D55}" destId="{1C178CAC-F0A8-47FE-845A-BF9A4AAAB1B2}" srcOrd="0" destOrd="0" parTransId="{58B64F79-6563-4976-B2EA-CE554C9C4FB9}" sibTransId="{DC863176-D99E-404B-99D8-3CFDAC7AF8D8}"/>
    <dgm:cxn modelId="{88AAF27A-C168-4D4C-B2CE-7F840E13F2E6}" type="presOf" srcId="{C9EFEC40-E9A3-45BE-9F7A-CDD67EAF59A8}" destId="{051748B4-34C5-4F97-866E-1894DAB621E5}" srcOrd="0" destOrd="0" presId="urn:microsoft.com/office/officeart/2005/8/layout/hierarchy1"/>
    <dgm:cxn modelId="{3F2B4D90-1DC6-4B82-A97C-A24CC6BE3F32}" type="presOf" srcId="{C642C9B0-FADB-4CDF-B8E8-1B66FEED9189}" destId="{B0539D08-5063-4E35-BA94-2201DDA056AC}" srcOrd="0" destOrd="0" presId="urn:microsoft.com/office/officeart/2005/8/layout/hierarchy1"/>
    <dgm:cxn modelId="{B94A80ED-118B-4131-847D-15C20D07DBE8}" type="presOf" srcId="{6306EC10-1219-4DD6-8DA7-914072F9C0C8}" destId="{83C557AE-2FAC-4F97-9204-13E7FC64878A}" srcOrd="0" destOrd="0" presId="urn:microsoft.com/office/officeart/2005/8/layout/hierarchy1"/>
    <dgm:cxn modelId="{FFEBD6F5-31E7-4DA0-88C7-40BD11BC2D6C}" srcId="{16A23399-AC3C-4B8E-96B6-F25859372D55}" destId="{C9EFEC40-E9A3-45BE-9F7A-CDD67EAF59A8}" srcOrd="2" destOrd="0" parTransId="{C753732B-257D-4C9A-8A0E-80BD355C5BDF}" sibTransId="{611A1A7F-35C6-456A-9B3A-E7CE0C95C4AD}"/>
    <dgm:cxn modelId="{B1E7E0F5-03CE-4D55-84CE-FAE7CE061A80}" type="presOf" srcId="{16A23399-AC3C-4B8E-96B6-F25859372D55}" destId="{E3E7A613-2BCC-45B2-AFE8-C9F269C50245}" srcOrd="0" destOrd="0" presId="urn:microsoft.com/office/officeart/2005/8/layout/hierarchy1"/>
    <dgm:cxn modelId="{012DD3C6-A96A-418F-B26E-9D283D8337A0}" type="presParOf" srcId="{E3E7A613-2BCC-45B2-AFE8-C9F269C50245}" destId="{96AC62B1-11ED-4118-BA9E-113EE645603C}" srcOrd="0" destOrd="0" presId="urn:microsoft.com/office/officeart/2005/8/layout/hierarchy1"/>
    <dgm:cxn modelId="{1E976FC1-BAE7-45B9-AC98-712D222B94AE}" type="presParOf" srcId="{96AC62B1-11ED-4118-BA9E-113EE645603C}" destId="{C2BA6D2E-7947-4E5F-9D02-524FF9B03AD4}" srcOrd="0" destOrd="0" presId="urn:microsoft.com/office/officeart/2005/8/layout/hierarchy1"/>
    <dgm:cxn modelId="{EEFDE9FA-BA8E-4F91-9EA3-1EB547EA9F55}" type="presParOf" srcId="{C2BA6D2E-7947-4E5F-9D02-524FF9B03AD4}" destId="{9F1693B0-ACB6-4327-9EE7-6D41CFE7F111}" srcOrd="0" destOrd="0" presId="urn:microsoft.com/office/officeart/2005/8/layout/hierarchy1"/>
    <dgm:cxn modelId="{75A1F410-053D-4B5D-B894-BFAA911728D5}" type="presParOf" srcId="{C2BA6D2E-7947-4E5F-9D02-524FF9B03AD4}" destId="{645B8FDE-E45F-4A3B-9346-427A7E72D03E}" srcOrd="1" destOrd="0" presId="urn:microsoft.com/office/officeart/2005/8/layout/hierarchy1"/>
    <dgm:cxn modelId="{40AF42A4-5F89-42CE-B6FD-DE830049B3F9}" type="presParOf" srcId="{96AC62B1-11ED-4118-BA9E-113EE645603C}" destId="{B02E9FCC-A79A-4B6F-8A5A-CD72CDBCE35A}" srcOrd="1" destOrd="0" presId="urn:microsoft.com/office/officeart/2005/8/layout/hierarchy1"/>
    <dgm:cxn modelId="{4F2E6DCB-A5AA-4BA3-A4C1-6BADB28D0B79}" type="presParOf" srcId="{E3E7A613-2BCC-45B2-AFE8-C9F269C50245}" destId="{D834941A-DEA3-417B-AC6D-5E971476D00B}" srcOrd="1" destOrd="0" presId="urn:microsoft.com/office/officeart/2005/8/layout/hierarchy1"/>
    <dgm:cxn modelId="{B98F14CE-0C05-48E5-8D58-9A9EDE3E732F}" type="presParOf" srcId="{D834941A-DEA3-417B-AC6D-5E971476D00B}" destId="{012EF8BB-463F-4220-B7BC-83291A9FCD58}" srcOrd="0" destOrd="0" presId="urn:microsoft.com/office/officeart/2005/8/layout/hierarchy1"/>
    <dgm:cxn modelId="{73C535A1-1C39-4FE5-A5AA-26FDA55DA9DD}" type="presParOf" srcId="{012EF8BB-463F-4220-B7BC-83291A9FCD58}" destId="{24675877-BA43-4BBE-925B-E694C331567A}" srcOrd="0" destOrd="0" presId="urn:microsoft.com/office/officeart/2005/8/layout/hierarchy1"/>
    <dgm:cxn modelId="{49DB3E73-5898-465F-90E4-7AD257D50289}" type="presParOf" srcId="{012EF8BB-463F-4220-B7BC-83291A9FCD58}" destId="{83C557AE-2FAC-4F97-9204-13E7FC64878A}" srcOrd="1" destOrd="0" presId="urn:microsoft.com/office/officeart/2005/8/layout/hierarchy1"/>
    <dgm:cxn modelId="{EED47A8B-4340-4CA0-B503-0A1FCB613D02}" type="presParOf" srcId="{D834941A-DEA3-417B-AC6D-5E971476D00B}" destId="{08DA837E-228C-4506-8A1A-33B8D969B58A}" srcOrd="1" destOrd="0" presId="urn:microsoft.com/office/officeart/2005/8/layout/hierarchy1"/>
    <dgm:cxn modelId="{F30DAE54-6A26-465C-B20B-C6C6F47F3D00}" type="presParOf" srcId="{E3E7A613-2BCC-45B2-AFE8-C9F269C50245}" destId="{1B3563DD-D774-4D65-95F9-3D0D538D7750}" srcOrd="2" destOrd="0" presId="urn:microsoft.com/office/officeart/2005/8/layout/hierarchy1"/>
    <dgm:cxn modelId="{7DA074BB-AED0-4155-BA23-2CCC95DEE6F0}" type="presParOf" srcId="{1B3563DD-D774-4D65-95F9-3D0D538D7750}" destId="{4F5133A2-79D3-43CD-8A15-A223A8694C89}" srcOrd="0" destOrd="0" presId="urn:microsoft.com/office/officeart/2005/8/layout/hierarchy1"/>
    <dgm:cxn modelId="{11F62E17-EC72-43D3-BC67-3FADF6F88386}" type="presParOf" srcId="{4F5133A2-79D3-43CD-8A15-A223A8694C89}" destId="{CF14BE13-382D-4846-89C0-E154CBC88E9E}" srcOrd="0" destOrd="0" presId="urn:microsoft.com/office/officeart/2005/8/layout/hierarchy1"/>
    <dgm:cxn modelId="{9AB4E7A7-760C-4774-880F-CE8D02E1E20B}" type="presParOf" srcId="{4F5133A2-79D3-43CD-8A15-A223A8694C89}" destId="{051748B4-34C5-4F97-866E-1894DAB621E5}" srcOrd="1" destOrd="0" presId="urn:microsoft.com/office/officeart/2005/8/layout/hierarchy1"/>
    <dgm:cxn modelId="{9EE3A3E3-0F4C-42D1-9ABA-61F811CC745E}" type="presParOf" srcId="{1B3563DD-D774-4D65-95F9-3D0D538D7750}" destId="{8EC9A976-8CCC-4BD0-8606-775306742ECF}" srcOrd="1" destOrd="0" presId="urn:microsoft.com/office/officeart/2005/8/layout/hierarchy1"/>
    <dgm:cxn modelId="{D2651ED7-9626-4E63-8060-8D2662C64C18}" type="presParOf" srcId="{E3E7A613-2BCC-45B2-AFE8-C9F269C50245}" destId="{66417864-331B-4C35-B186-F1B45784FDC8}" srcOrd="3" destOrd="0" presId="urn:microsoft.com/office/officeart/2005/8/layout/hierarchy1"/>
    <dgm:cxn modelId="{DA7FC0C9-BDFA-48D7-B661-2CF2F79D3E4B}" type="presParOf" srcId="{66417864-331B-4C35-B186-F1B45784FDC8}" destId="{C9F99E46-C8B9-4A61-8939-650549C2131B}" srcOrd="0" destOrd="0" presId="urn:microsoft.com/office/officeart/2005/8/layout/hierarchy1"/>
    <dgm:cxn modelId="{9F22832E-C755-4E02-A953-A8D76DD0D573}" type="presParOf" srcId="{C9F99E46-C8B9-4A61-8939-650549C2131B}" destId="{1B7F288A-EFC5-40F7-BB98-19EAB4538BB2}" srcOrd="0" destOrd="0" presId="urn:microsoft.com/office/officeart/2005/8/layout/hierarchy1"/>
    <dgm:cxn modelId="{867B8DBC-19E9-4493-97C9-F7CCD0A726E6}" type="presParOf" srcId="{C9F99E46-C8B9-4A61-8939-650549C2131B}" destId="{9CA5A94F-9022-4864-AE8E-AFFC8FE3738F}" srcOrd="1" destOrd="0" presId="urn:microsoft.com/office/officeart/2005/8/layout/hierarchy1"/>
    <dgm:cxn modelId="{917DFCE6-4AAD-4CED-A956-9C97AD33C3B0}" type="presParOf" srcId="{66417864-331B-4C35-B186-F1B45784FDC8}" destId="{E2B99837-0173-41BB-ADB4-C646AD3FB5CA}" srcOrd="1" destOrd="0" presId="urn:microsoft.com/office/officeart/2005/8/layout/hierarchy1"/>
    <dgm:cxn modelId="{923B4441-B844-4754-957F-C94AE8345858}" type="presParOf" srcId="{E3E7A613-2BCC-45B2-AFE8-C9F269C50245}" destId="{22831D17-9147-4703-BDF2-001580D9B18D}" srcOrd="4" destOrd="0" presId="urn:microsoft.com/office/officeart/2005/8/layout/hierarchy1"/>
    <dgm:cxn modelId="{F30D19E2-D4C6-4444-BC1B-57B66B2CBE0B}" type="presParOf" srcId="{22831D17-9147-4703-BDF2-001580D9B18D}" destId="{4ADAEF34-1F3E-4DDC-92FE-D021A28BBC94}" srcOrd="0" destOrd="0" presId="urn:microsoft.com/office/officeart/2005/8/layout/hierarchy1"/>
    <dgm:cxn modelId="{B8675689-C49C-4C93-8BA3-9787DE37696C}" type="presParOf" srcId="{4ADAEF34-1F3E-4DDC-92FE-D021A28BBC94}" destId="{1A48B9FE-F4E3-4A52-91D6-C9937DF2906A}" srcOrd="0" destOrd="0" presId="urn:microsoft.com/office/officeart/2005/8/layout/hierarchy1"/>
    <dgm:cxn modelId="{DD44BEA9-7B41-4991-BC36-F9EAFB9BDE21}" type="presParOf" srcId="{4ADAEF34-1F3E-4DDC-92FE-D021A28BBC94}" destId="{B0539D08-5063-4E35-BA94-2201DDA056AC}" srcOrd="1" destOrd="0" presId="urn:microsoft.com/office/officeart/2005/8/layout/hierarchy1"/>
    <dgm:cxn modelId="{FD0B3EFA-6A2B-44D7-9FC9-488521908099}" type="presParOf" srcId="{22831D17-9147-4703-BDF2-001580D9B18D}" destId="{9CF64175-A93D-4228-A6F0-891B6EF28F5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B2B84A-BD45-49F6-8E0A-B4192F206D94}"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9EB5E550-BE4D-4EF6-83CA-BCB44F02BF41}">
      <dgm:prSet/>
      <dgm:spPr/>
      <dgm:t>
        <a:bodyPr/>
        <a:lstStyle/>
        <a:p>
          <a:pPr>
            <a:defRPr cap="all"/>
          </a:pPr>
          <a:r>
            <a:rPr lang="en-US" dirty="0"/>
            <a:t>OF The need to buy SOMETHING from me</a:t>
          </a:r>
        </a:p>
      </dgm:t>
    </dgm:pt>
    <dgm:pt modelId="{F01EAE06-1C6A-4EAC-8B3B-4CCB758933D3}" type="parTrans" cxnId="{6F652FB9-DCD8-4CBC-B751-17AA454D919F}">
      <dgm:prSet/>
      <dgm:spPr/>
      <dgm:t>
        <a:bodyPr/>
        <a:lstStyle/>
        <a:p>
          <a:endParaRPr lang="en-US"/>
        </a:p>
      </dgm:t>
    </dgm:pt>
    <dgm:pt modelId="{AAD0F8C4-4C7C-4C61-99EA-5829A6914068}" type="sibTrans" cxnId="{6F652FB9-DCD8-4CBC-B751-17AA454D919F}">
      <dgm:prSet/>
      <dgm:spPr/>
      <dgm:t>
        <a:bodyPr/>
        <a:lstStyle/>
        <a:p>
          <a:endParaRPr lang="en-US"/>
        </a:p>
      </dgm:t>
    </dgm:pt>
    <dgm:pt modelId="{A3CBFF35-5940-421C-BB26-099F7EF371BA}">
      <dgm:prSet/>
      <dgm:spPr/>
      <dgm:t>
        <a:bodyPr/>
        <a:lstStyle/>
        <a:p>
          <a:pPr>
            <a:defRPr cap="all"/>
          </a:pPr>
          <a:r>
            <a:rPr lang="en-US"/>
            <a:t>What is being sold is worth the price I’m asking</a:t>
          </a:r>
        </a:p>
      </dgm:t>
    </dgm:pt>
    <dgm:pt modelId="{58B867A6-FE0D-419E-BA6E-95DA188F87C9}" type="parTrans" cxnId="{28FB0D32-FEED-4D15-B2B4-8B2AF4E3C67D}">
      <dgm:prSet/>
      <dgm:spPr/>
      <dgm:t>
        <a:bodyPr/>
        <a:lstStyle/>
        <a:p>
          <a:endParaRPr lang="en-US"/>
        </a:p>
      </dgm:t>
    </dgm:pt>
    <dgm:pt modelId="{521F9B6A-7B4B-41DD-9088-6FDA1DD15A68}" type="sibTrans" cxnId="{28FB0D32-FEED-4D15-B2B4-8B2AF4E3C67D}">
      <dgm:prSet/>
      <dgm:spPr/>
      <dgm:t>
        <a:bodyPr/>
        <a:lstStyle/>
        <a:p>
          <a:endParaRPr lang="en-US"/>
        </a:p>
      </dgm:t>
    </dgm:pt>
    <dgm:pt modelId="{ADD9F423-3CC3-4C99-8008-5A4040BA3F09}" type="pres">
      <dgm:prSet presAssocID="{EBB2B84A-BD45-49F6-8E0A-B4192F206D94}" presName="root" presStyleCnt="0">
        <dgm:presLayoutVars>
          <dgm:dir/>
          <dgm:resizeHandles val="exact"/>
        </dgm:presLayoutVars>
      </dgm:prSet>
      <dgm:spPr/>
    </dgm:pt>
    <dgm:pt modelId="{4D83662D-E7BE-4A89-86E3-0AA76AA76F31}" type="pres">
      <dgm:prSet presAssocID="{9EB5E550-BE4D-4EF6-83CA-BCB44F02BF41}" presName="compNode" presStyleCnt="0"/>
      <dgm:spPr/>
    </dgm:pt>
    <dgm:pt modelId="{27F756BE-D3C8-4FB6-9931-A54F514A72C4}" type="pres">
      <dgm:prSet presAssocID="{9EB5E550-BE4D-4EF6-83CA-BCB44F02BF41}" presName="iconBgRect" presStyleLbl="bgShp" presStyleIdx="0" presStyleCnt="2"/>
      <dgm:spPr/>
    </dgm:pt>
    <dgm:pt modelId="{EDD1450C-D702-47E3-94EE-3A6B86C66DD4}" type="pres">
      <dgm:prSet presAssocID="{9EB5E550-BE4D-4EF6-83CA-BCB44F02BF4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pping cart"/>
        </a:ext>
      </dgm:extLst>
    </dgm:pt>
    <dgm:pt modelId="{3A175188-E8DA-4651-BE2A-5A6B8DDE7E37}" type="pres">
      <dgm:prSet presAssocID="{9EB5E550-BE4D-4EF6-83CA-BCB44F02BF41}" presName="spaceRect" presStyleCnt="0"/>
      <dgm:spPr/>
    </dgm:pt>
    <dgm:pt modelId="{0DD35D85-EE17-44D2-912E-3DB5A95EBEDE}" type="pres">
      <dgm:prSet presAssocID="{9EB5E550-BE4D-4EF6-83CA-BCB44F02BF41}" presName="textRect" presStyleLbl="revTx" presStyleIdx="0" presStyleCnt="2">
        <dgm:presLayoutVars>
          <dgm:chMax val="1"/>
          <dgm:chPref val="1"/>
        </dgm:presLayoutVars>
      </dgm:prSet>
      <dgm:spPr/>
    </dgm:pt>
    <dgm:pt modelId="{88FD9906-3252-4E01-B3DB-600E33F3BC33}" type="pres">
      <dgm:prSet presAssocID="{AAD0F8C4-4C7C-4C61-99EA-5829A6914068}" presName="sibTrans" presStyleCnt="0"/>
      <dgm:spPr/>
    </dgm:pt>
    <dgm:pt modelId="{493C35C3-FDF2-4A70-81CD-F1AABCAF3A4A}" type="pres">
      <dgm:prSet presAssocID="{A3CBFF35-5940-421C-BB26-099F7EF371BA}" presName="compNode" presStyleCnt="0"/>
      <dgm:spPr/>
    </dgm:pt>
    <dgm:pt modelId="{7D0AE969-9E3D-4E9F-9237-F02AA50436D4}" type="pres">
      <dgm:prSet presAssocID="{A3CBFF35-5940-421C-BB26-099F7EF371BA}" presName="iconBgRect" presStyleLbl="bgShp" presStyleIdx="1" presStyleCnt="2"/>
      <dgm:spPr/>
    </dgm:pt>
    <dgm:pt modelId="{CF4DA9E1-479D-4519-BD76-F58EBA6E9832}" type="pres">
      <dgm:prSet presAssocID="{A3CBFF35-5940-421C-BB26-099F7EF371B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E13CBC07-DABC-4AE3-907F-03A52DB0BA0F}" type="pres">
      <dgm:prSet presAssocID="{A3CBFF35-5940-421C-BB26-099F7EF371BA}" presName="spaceRect" presStyleCnt="0"/>
      <dgm:spPr/>
    </dgm:pt>
    <dgm:pt modelId="{B6125F2A-2B08-4C42-8F15-3D3B582CA684}" type="pres">
      <dgm:prSet presAssocID="{A3CBFF35-5940-421C-BB26-099F7EF371BA}" presName="textRect" presStyleLbl="revTx" presStyleIdx="1" presStyleCnt="2">
        <dgm:presLayoutVars>
          <dgm:chMax val="1"/>
          <dgm:chPref val="1"/>
        </dgm:presLayoutVars>
      </dgm:prSet>
      <dgm:spPr/>
    </dgm:pt>
  </dgm:ptLst>
  <dgm:cxnLst>
    <dgm:cxn modelId="{4AF5540A-522A-4224-A22E-863DE26C1767}" type="presOf" srcId="{EBB2B84A-BD45-49F6-8E0A-B4192F206D94}" destId="{ADD9F423-3CC3-4C99-8008-5A4040BA3F09}" srcOrd="0" destOrd="0" presId="urn:microsoft.com/office/officeart/2018/5/layout/IconCircleLabelList"/>
    <dgm:cxn modelId="{28FB0D32-FEED-4D15-B2B4-8B2AF4E3C67D}" srcId="{EBB2B84A-BD45-49F6-8E0A-B4192F206D94}" destId="{A3CBFF35-5940-421C-BB26-099F7EF371BA}" srcOrd="1" destOrd="0" parTransId="{58B867A6-FE0D-419E-BA6E-95DA188F87C9}" sibTransId="{521F9B6A-7B4B-41DD-9088-6FDA1DD15A68}"/>
    <dgm:cxn modelId="{0E724F41-42FA-491D-BF26-9DDE185E112E}" type="presOf" srcId="{9EB5E550-BE4D-4EF6-83CA-BCB44F02BF41}" destId="{0DD35D85-EE17-44D2-912E-3DB5A95EBEDE}" srcOrd="0" destOrd="0" presId="urn:microsoft.com/office/officeart/2018/5/layout/IconCircleLabelList"/>
    <dgm:cxn modelId="{E88593B6-435A-4B8A-948C-7B666E4108CA}" type="presOf" srcId="{A3CBFF35-5940-421C-BB26-099F7EF371BA}" destId="{B6125F2A-2B08-4C42-8F15-3D3B582CA684}" srcOrd="0" destOrd="0" presId="urn:microsoft.com/office/officeart/2018/5/layout/IconCircleLabelList"/>
    <dgm:cxn modelId="{6F652FB9-DCD8-4CBC-B751-17AA454D919F}" srcId="{EBB2B84A-BD45-49F6-8E0A-B4192F206D94}" destId="{9EB5E550-BE4D-4EF6-83CA-BCB44F02BF41}" srcOrd="0" destOrd="0" parTransId="{F01EAE06-1C6A-4EAC-8B3B-4CCB758933D3}" sibTransId="{AAD0F8C4-4C7C-4C61-99EA-5829A6914068}"/>
    <dgm:cxn modelId="{29CE4316-7DAE-460F-820E-A5F7BE5ABBE2}" type="presParOf" srcId="{ADD9F423-3CC3-4C99-8008-5A4040BA3F09}" destId="{4D83662D-E7BE-4A89-86E3-0AA76AA76F31}" srcOrd="0" destOrd="0" presId="urn:microsoft.com/office/officeart/2018/5/layout/IconCircleLabelList"/>
    <dgm:cxn modelId="{4AD5E17F-787B-4C22-9390-6EE0AD05A30D}" type="presParOf" srcId="{4D83662D-E7BE-4A89-86E3-0AA76AA76F31}" destId="{27F756BE-D3C8-4FB6-9931-A54F514A72C4}" srcOrd="0" destOrd="0" presId="urn:microsoft.com/office/officeart/2018/5/layout/IconCircleLabelList"/>
    <dgm:cxn modelId="{98AFC582-C0FA-4CD3-A07F-769F7183D7D4}" type="presParOf" srcId="{4D83662D-E7BE-4A89-86E3-0AA76AA76F31}" destId="{EDD1450C-D702-47E3-94EE-3A6B86C66DD4}" srcOrd="1" destOrd="0" presId="urn:microsoft.com/office/officeart/2018/5/layout/IconCircleLabelList"/>
    <dgm:cxn modelId="{6EFBE1FC-27EA-4125-B7DB-D7928543205E}" type="presParOf" srcId="{4D83662D-E7BE-4A89-86E3-0AA76AA76F31}" destId="{3A175188-E8DA-4651-BE2A-5A6B8DDE7E37}" srcOrd="2" destOrd="0" presId="urn:microsoft.com/office/officeart/2018/5/layout/IconCircleLabelList"/>
    <dgm:cxn modelId="{BB6CBB6B-FA1F-4671-B451-E23A0F4F98B1}" type="presParOf" srcId="{4D83662D-E7BE-4A89-86E3-0AA76AA76F31}" destId="{0DD35D85-EE17-44D2-912E-3DB5A95EBEDE}" srcOrd="3" destOrd="0" presId="urn:microsoft.com/office/officeart/2018/5/layout/IconCircleLabelList"/>
    <dgm:cxn modelId="{54AC585B-51B3-4975-B901-274795A12D4F}" type="presParOf" srcId="{ADD9F423-3CC3-4C99-8008-5A4040BA3F09}" destId="{88FD9906-3252-4E01-B3DB-600E33F3BC33}" srcOrd="1" destOrd="0" presId="urn:microsoft.com/office/officeart/2018/5/layout/IconCircleLabelList"/>
    <dgm:cxn modelId="{7F43FB78-2A91-4C36-A844-325D71660143}" type="presParOf" srcId="{ADD9F423-3CC3-4C99-8008-5A4040BA3F09}" destId="{493C35C3-FDF2-4A70-81CD-F1AABCAF3A4A}" srcOrd="2" destOrd="0" presId="urn:microsoft.com/office/officeart/2018/5/layout/IconCircleLabelList"/>
    <dgm:cxn modelId="{66D7995C-E383-4ADA-848F-F943B98B5925}" type="presParOf" srcId="{493C35C3-FDF2-4A70-81CD-F1AABCAF3A4A}" destId="{7D0AE969-9E3D-4E9F-9237-F02AA50436D4}" srcOrd="0" destOrd="0" presId="urn:microsoft.com/office/officeart/2018/5/layout/IconCircleLabelList"/>
    <dgm:cxn modelId="{216F94F8-304C-4A64-8309-9F58D0FA9DAA}" type="presParOf" srcId="{493C35C3-FDF2-4A70-81CD-F1AABCAF3A4A}" destId="{CF4DA9E1-479D-4519-BD76-F58EBA6E9832}" srcOrd="1" destOrd="0" presId="urn:microsoft.com/office/officeart/2018/5/layout/IconCircleLabelList"/>
    <dgm:cxn modelId="{19B76774-0AA4-412E-A0FA-E2D5E174DAE2}" type="presParOf" srcId="{493C35C3-FDF2-4A70-81CD-F1AABCAF3A4A}" destId="{E13CBC07-DABC-4AE3-907F-03A52DB0BA0F}" srcOrd="2" destOrd="0" presId="urn:microsoft.com/office/officeart/2018/5/layout/IconCircleLabelList"/>
    <dgm:cxn modelId="{F7E24A9F-71E4-49DE-B185-191D828E3F0D}" type="presParOf" srcId="{493C35C3-FDF2-4A70-81CD-F1AABCAF3A4A}" destId="{B6125F2A-2B08-4C42-8F15-3D3B582CA68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898826-BB77-4761-9CA5-1AB499796B2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6C0608E-6169-4E71-A036-9823CDE8D181}">
      <dgm:prSet/>
      <dgm:spPr/>
      <dgm:t>
        <a:bodyPr/>
        <a:lstStyle/>
        <a:p>
          <a:pPr>
            <a:lnSpc>
              <a:spcPct val="100000"/>
            </a:lnSpc>
          </a:pPr>
          <a:r>
            <a:rPr lang="en-US" dirty="0"/>
            <a:t>Sales</a:t>
          </a:r>
        </a:p>
      </dgm:t>
    </dgm:pt>
    <dgm:pt modelId="{E87FF736-CF38-46C4-B665-1EC2EC5C66E3}" type="parTrans" cxnId="{216C0D43-0F18-48E2-AF7F-23F7FD222C9D}">
      <dgm:prSet/>
      <dgm:spPr/>
      <dgm:t>
        <a:bodyPr/>
        <a:lstStyle/>
        <a:p>
          <a:endParaRPr lang="en-US"/>
        </a:p>
      </dgm:t>
    </dgm:pt>
    <dgm:pt modelId="{E51F1107-D01E-4051-978A-7F83C84E8443}" type="sibTrans" cxnId="{216C0D43-0F18-48E2-AF7F-23F7FD222C9D}">
      <dgm:prSet/>
      <dgm:spPr/>
      <dgm:t>
        <a:bodyPr/>
        <a:lstStyle/>
        <a:p>
          <a:endParaRPr lang="en-US"/>
        </a:p>
      </dgm:t>
    </dgm:pt>
    <dgm:pt modelId="{42C2DFE5-3B43-4B85-B865-3143D65A5AFC}">
      <dgm:prSet/>
      <dgm:spPr/>
      <dgm:t>
        <a:bodyPr/>
        <a:lstStyle/>
        <a:p>
          <a:pPr>
            <a:lnSpc>
              <a:spcPct val="100000"/>
            </a:lnSpc>
          </a:pPr>
          <a:r>
            <a:rPr lang="en-US" dirty="0"/>
            <a:t>Sales Engineering</a:t>
          </a:r>
        </a:p>
      </dgm:t>
    </dgm:pt>
    <dgm:pt modelId="{56A3A914-DE93-474D-B95B-AE24A254C747}" type="parTrans" cxnId="{EADFFAE9-7244-4F04-A07A-7725C00C250A}">
      <dgm:prSet/>
      <dgm:spPr/>
      <dgm:t>
        <a:bodyPr/>
        <a:lstStyle/>
        <a:p>
          <a:endParaRPr lang="en-US"/>
        </a:p>
      </dgm:t>
    </dgm:pt>
    <dgm:pt modelId="{DAA8D8F8-115A-4579-8643-AE46ED5C7441}" type="sibTrans" cxnId="{EADFFAE9-7244-4F04-A07A-7725C00C250A}">
      <dgm:prSet/>
      <dgm:spPr/>
      <dgm:t>
        <a:bodyPr/>
        <a:lstStyle/>
        <a:p>
          <a:endParaRPr lang="en-US"/>
        </a:p>
      </dgm:t>
    </dgm:pt>
    <dgm:pt modelId="{B0D50447-19B8-43B9-92E2-EC4B5099CE72}">
      <dgm:prSet/>
      <dgm:spPr/>
      <dgm:t>
        <a:bodyPr/>
        <a:lstStyle/>
        <a:p>
          <a:pPr>
            <a:lnSpc>
              <a:spcPct val="100000"/>
            </a:lnSpc>
          </a:pPr>
          <a:r>
            <a:rPr lang="en-US"/>
            <a:t>Marketing</a:t>
          </a:r>
        </a:p>
      </dgm:t>
    </dgm:pt>
    <dgm:pt modelId="{E87C60E8-C39D-4F35-813F-8E9086D2806E}" type="parTrans" cxnId="{298E7C1F-E18E-481D-9CEC-4BC5EBD212C2}">
      <dgm:prSet/>
      <dgm:spPr/>
      <dgm:t>
        <a:bodyPr/>
        <a:lstStyle/>
        <a:p>
          <a:endParaRPr lang="en-US"/>
        </a:p>
      </dgm:t>
    </dgm:pt>
    <dgm:pt modelId="{D7CC3F86-C087-4538-A654-DC60E66E65F6}" type="sibTrans" cxnId="{298E7C1F-E18E-481D-9CEC-4BC5EBD212C2}">
      <dgm:prSet/>
      <dgm:spPr/>
      <dgm:t>
        <a:bodyPr/>
        <a:lstStyle/>
        <a:p>
          <a:endParaRPr lang="en-US"/>
        </a:p>
      </dgm:t>
    </dgm:pt>
    <dgm:pt modelId="{5BDD864B-6F8B-4899-859B-B546DEEF8667}">
      <dgm:prSet/>
      <dgm:spPr/>
      <dgm:t>
        <a:bodyPr/>
        <a:lstStyle/>
        <a:p>
          <a:pPr>
            <a:lnSpc>
              <a:spcPct val="100000"/>
            </a:lnSpc>
          </a:pPr>
          <a:r>
            <a:rPr lang="en-US" dirty="0"/>
            <a:t>Technical Writers &amp; Specifications</a:t>
          </a:r>
        </a:p>
      </dgm:t>
    </dgm:pt>
    <dgm:pt modelId="{6186DD52-A382-4666-97EC-DCA44E7E1A87}" type="parTrans" cxnId="{AFC77329-8C10-4E06-88B2-5274323130D8}">
      <dgm:prSet/>
      <dgm:spPr/>
      <dgm:t>
        <a:bodyPr/>
        <a:lstStyle/>
        <a:p>
          <a:endParaRPr lang="en-US"/>
        </a:p>
      </dgm:t>
    </dgm:pt>
    <dgm:pt modelId="{C6B5F47C-A729-4AF6-BEA6-AB00FBCC98F4}" type="sibTrans" cxnId="{AFC77329-8C10-4E06-88B2-5274323130D8}">
      <dgm:prSet/>
      <dgm:spPr/>
      <dgm:t>
        <a:bodyPr/>
        <a:lstStyle/>
        <a:p>
          <a:endParaRPr lang="en-US"/>
        </a:p>
      </dgm:t>
    </dgm:pt>
    <dgm:pt modelId="{D31E959F-9DB8-467B-B544-E30A96D964B7}">
      <dgm:prSet/>
      <dgm:spPr/>
      <dgm:t>
        <a:bodyPr/>
        <a:lstStyle/>
        <a:p>
          <a:pPr>
            <a:lnSpc>
              <a:spcPct val="100000"/>
            </a:lnSpc>
          </a:pPr>
          <a:r>
            <a:rPr lang="en-US" dirty="0"/>
            <a:t>Website Design/Product Marketing</a:t>
          </a:r>
        </a:p>
      </dgm:t>
    </dgm:pt>
    <dgm:pt modelId="{7420BA91-CA98-4CBE-836C-38DC051D9772}" type="parTrans" cxnId="{C609B3E0-FDE4-40D4-89E1-644E9E53B0CE}">
      <dgm:prSet/>
      <dgm:spPr/>
      <dgm:t>
        <a:bodyPr/>
        <a:lstStyle/>
        <a:p>
          <a:endParaRPr lang="en-US"/>
        </a:p>
      </dgm:t>
    </dgm:pt>
    <dgm:pt modelId="{D5E9DD0E-1ED5-4ABD-9780-6145E20ED272}" type="sibTrans" cxnId="{C609B3E0-FDE4-40D4-89E1-644E9E53B0CE}">
      <dgm:prSet/>
      <dgm:spPr/>
      <dgm:t>
        <a:bodyPr/>
        <a:lstStyle/>
        <a:p>
          <a:endParaRPr lang="en-US"/>
        </a:p>
      </dgm:t>
    </dgm:pt>
    <dgm:pt modelId="{68D5883F-A199-46B1-BFF5-EBA4FEE0BAED}">
      <dgm:prSet/>
      <dgm:spPr/>
      <dgm:t>
        <a:bodyPr/>
        <a:lstStyle/>
        <a:p>
          <a:pPr>
            <a:lnSpc>
              <a:spcPct val="100000"/>
            </a:lnSpc>
          </a:pPr>
          <a:r>
            <a:rPr lang="en-US" dirty="0"/>
            <a:t>CRM </a:t>
          </a:r>
          <a:br>
            <a:rPr lang="en-US" dirty="0"/>
          </a:br>
          <a:r>
            <a:rPr lang="en-US" dirty="0"/>
            <a:t>(Customer Relationship Management)</a:t>
          </a:r>
        </a:p>
      </dgm:t>
    </dgm:pt>
    <dgm:pt modelId="{39E3BA72-A119-4843-87D6-3F3D8F2D83E8}" type="parTrans" cxnId="{017A1180-59D6-4068-B3DD-B052BAEAE07C}">
      <dgm:prSet/>
      <dgm:spPr/>
      <dgm:t>
        <a:bodyPr/>
        <a:lstStyle/>
        <a:p>
          <a:endParaRPr lang="en-US"/>
        </a:p>
      </dgm:t>
    </dgm:pt>
    <dgm:pt modelId="{81244BA4-A0D5-453C-8005-3A74BCDD5948}" type="sibTrans" cxnId="{017A1180-59D6-4068-B3DD-B052BAEAE07C}">
      <dgm:prSet/>
      <dgm:spPr/>
      <dgm:t>
        <a:bodyPr/>
        <a:lstStyle/>
        <a:p>
          <a:endParaRPr lang="en-US"/>
        </a:p>
      </dgm:t>
    </dgm:pt>
    <dgm:pt modelId="{C946138B-1C23-4410-8FF4-97CD18E8E419}">
      <dgm:prSet/>
      <dgm:spPr/>
      <dgm:t>
        <a:bodyPr/>
        <a:lstStyle/>
        <a:p>
          <a:pPr>
            <a:lnSpc>
              <a:spcPct val="100000"/>
            </a:lnSpc>
          </a:pPr>
          <a:r>
            <a:rPr lang="en-US" dirty="0"/>
            <a:t>ERP </a:t>
          </a:r>
          <a:br>
            <a:rPr lang="en-US" dirty="0"/>
          </a:br>
          <a:r>
            <a:rPr lang="en-US" dirty="0"/>
            <a:t>(Enterprise Resource Management)</a:t>
          </a:r>
        </a:p>
      </dgm:t>
    </dgm:pt>
    <dgm:pt modelId="{5F1BB82A-F6A5-4100-B10E-2F393CC3E484}" type="parTrans" cxnId="{0B1D236B-8365-42EE-9C06-989605230460}">
      <dgm:prSet/>
      <dgm:spPr/>
      <dgm:t>
        <a:bodyPr/>
        <a:lstStyle/>
        <a:p>
          <a:endParaRPr lang="en-US"/>
        </a:p>
      </dgm:t>
    </dgm:pt>
    <dgm:pt modelId="{9F9EF673-777B-4291-8AB3-704C07512B4F}" type="sibTrans" cxnId="{0B1D236B-8365-42EE-9C06-989605230460}">
      <dgm:prSet/>
      <dgm:spPr/>
      <dgm:t>
        <a:bodyPr/>
        <a:lstStyle/>
        <a:p>
          <a:endParaRPr lang="en-US"/>
        </a:p>
      </dgm:t>
    </dgm:pt>
    <dgm:pt modelId="{69FE05AA-D143-4780-A89A-3883E06CC28B}">
      <dgm:prSet/>
      <dgm:spPr/>
      <dgm:t>
        <a:bodyPr/>
        <a:lstStyle/>
        <a:p>
          <a:pPr>
            <a:lnSpc>
              <a:spcPct val="100000"/>
            </a:lnSpc>
          </a:pPr>
          <a:r>
            <a:rPr lang="en-US" dirty="0"/>
            <a:t>Business Management/Business Intelligence</a:t>
          </a:r>
        </a:p>
      </dgm:t>
    </dgm:pt>
    <dgm:pt modelId="{4F431CE6-F3AC-4D1D-B046-7445E38645FC}" type="parTrans" cxnId="{214B64C7-8C9A-4CC0-BCE8-2EF079116CFC}">
      <dgm:prSet/>
      <dgm:spPr/>
      <dgm:t>
        <a:bodyPr/>
        <a:lstStyle/>
        <a:p>
          <a:endParaRPr lang="en-US"/>
        </a:p>
      </dgm:t>
    </dgm:pt>
    <dgm:pt modelId="{6DD69D14-FBC2-4474-85DA-2F5645EB684A}" type="sibTrans" cxnId="{214B64C7-8C9A-4CC0-BCE8-2EF079116CFC}">
      <dgm:prSet/>
      <dgm:spPr/>
      <dgm:t>
        <a:bodyPr/>
        <a:lstStyle/>
        <a:p>
          <a:endParaRPr lang="en-US"/>
        </a:p>
      </dgm:t>
    </dgm:pt>
    <dgm:pt modelId="{C3BC7D6D-59DD-481C-A9BA-6FC9916509B9}">
      <dgm:prSet/>
      <dgm:spPr/>
      <dgm:t>
        <a:bodyPr/>
        <a:lstStyle/>
        <a:p>
          <a:pPr>
            <a:lnSpc>
              <a:spcPct val="100000"/>
            </a:lnSpc>
          </a:pPr>
          <a:r>
            <a:rPr lang="en-US" dirty="0"/>
            <a:t>Subject Matter Expert</a:t>
          </a:r>
          <a:br>
            <a:rPr lang="en-US" dirty="0"/>
          </a:br>
          <a:r>
            <a:rPr lang="en-US" dirty="0"/>
            <a:t>(SME)</a:t>
          </a:r>
        </a:p>
      </dgm:t>
    </dgm:pt>
    <dgm:pt modelId="{9DFF2045-8B31-41AC-8449-1C4F612E0E96}" type="parTrans" cxnId="{5D443C73-CCF2-477C-8046-4270EB8F4D12}">
      <dgm:prSet/>
      <dgm:spPr/>
      <dgm:t>
        <a:bodyPr/>
        <a:lstStyle/>
        <a:p>
          <a:endParaRPr lang="en-US"/>
        </a:p>
      </dgm:t>
    </dgm:pt>
    <dgm:pt modelId="{B65E0CBD-14AE-42BB-9F64-2D2625B9AA0F}" type="sibTrans" cxnId="{5D443C73-CCF2-477C-8046-4270EB8F4D12}">
      <dgm:prSet/>
      <dgm:spPr/>
      <dgm:t>
        <a:bodyPr/>
        <a:lstStyle/>
        <a:p>
          <a:endParaRPr lang="en-US"/>
        </a:p>
      </dgm:t>
    </dgm:pt>
    <dgm:pt modelId="{3FB4F2D1-B22E-43F8-B8FC-6C2816F1087A}">
      <dgm:prSet/>
      <dgm:spPr/>
      <dgm:t>
        <a:bodyPr/>
        <a:lstStyle/>
        <a:p>
          <a:pPr>
            <a:lnSpc>
              <a:spcPct val="100000"/>
            </a:lnSpc>
          </a:pPr>
          <a:r>
            <a:rPr lang="en-US" dirty="0"/>
            <a:t>Sales Management</a:t>
          </a:r>
        </a:p>
      </dgm:t>
    </dgm:pt>
    <dgm:pt modelId="{C0E0AC10-C821-4BE9-A769-4646CE975BE1}" type="parTrans" cxnId="{1CB7AAED-BDE8-496B-95A8-73768DC90975}">
      <dgm:prSet/>
      <dgm:spPr/>
      <dgm:t>
        <a:bodyPr/>
        <a:lstStyle/>
        <a:p>
          <a:endParaRPr lang="en-US"/>
        </a:p>
      </dgm:t>
    </dgm:pt>
    <dgm:pt modelId="{1D4527EB-8751-4D9D-AF51-7A45D48EC418}" type="sibTrans" cxnId="{1CB7AAED-BDE8-496B-95A8-73768DC90975}">
      <dgm:prSet/>
      <dgm:spPr/>
      <dgm:t>
        <a:bodyPr/>
        <a:lstStyle/>
        <a:p>
          <a:endParaRPr lang="en-US"/>
        </a:p>
      </dgm:t>
    </dgm:pt>
    <dgm:pt modelId="{5B041CD3-B386-484D-B673-5C3575B44428}" type="pres">
      <dgm:prSet presAssocID="{5D898826-BB77-4761-9CA5-1AB499796B27}" presName="root" presStyleCnt="0">
        <dgm:presLayoutVars>
          <dgm:dir/>
          <dgm:resizeHandles val="exact"/>
        </dgm:presLayoutVars>
      </dgm:prSet>
      <dgm:spPr/>
    </dgm:pt>
    <dgm:pt modelId="{B2BEE5F0-5B83-483D-A7E6-8523BAE3216C}" type="pres">
      <dgm:prSet presAssocID="{F6C0608E-6169-4E71-A036-9823CDE8D181}" presName="compNode" presStyleCnt="0"/>
      <dgm:spPr/>
    </dgm:pt>
    <dgm:pt modelId="{D1AC670A-B98A-4191-9735-9D3CA806E416}" type="pres">
      <dgm:prSet presAssocID="{F6C0608E-6169-4E71-A036-9823CDE8D181}" presName="iconRect" presStyleLbl="node1" presStyleIdx="0" presStyleCnt="1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6BEEE393-63B9-4355-80E6-0FAC66512B67}" type="pres">
      <dgm:prSet presAssocID="{F6C0608E-6169-4E71-A036-9823CDE8D181}" presName="spaceRect" presStyleCnt="0"/>
      <dgm:spPr/>
    </dgm:pt>
    <dgm:pt modelId="{946CC920-9D6A-4B3F-A218-BEA7FB1C2FC3}" type="pres">
      <dgm:prSet presAssocID="{F6C0608E-6169-4E71-A036-9823CDE8D181}" presName="textRect" presStyleLbl="revTx" presStyleIdx="0" presStyleCnt="10">
        <dgm:presLayoutVars>
          <dgm:chMax val="1"/>
          <dgm:chPref val="1"/>
        </dgm:presLayoutVars>
      </dgm:prSet>
      <dgm:spPr/>
    </dgm:pt>
    <dgm:pt modelId="{A3D48C76-D771-48ED-87D7-63A70B31FB6E}" type="pres">
      <dgm:prSet presAssocID="{E51F1107-D01E-4051-978A-7F83C84E8443}" presName="sibTrans" presStyleCnt="0"/>
      <dgm:spPr/>
    </dgm:pt>
    <dgm:pt modelId="{1A0F0CB5-20A6-4195-BF5D-20507FE9AD51}" type="pres">
      <dgm:prSet presAssocID="{42C2DFE5-3B43-4B85-B865-3143D65A5AFC}" presName="compNode" presStyleCnt="0"/>
      <dgm:spPr/>
    </dgm:pt>
    <dgm:pt modelId="{CE18A55B-E151-4734-BCA9-490015FFF877}" type="pres">
      <dgm:prSet presAssocID="{42C2DFE5-3B43-4B85-B865-3143D65A5AFC}" presName="iconRect" presStyleLbl="node1" presStyleIdx="1" presStyleCnt="1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17E8D424-C5EF-4386-AA61-21BDC019DCAC}" type="pres">
      <dgm:prSet presAssocID="{42C2DFE5-3B43-4B85-B865-3143D65A5AFC}" presName="spaceRect" presStyleCnt="0"/>
      <dgm:spPr/>
    </dgm:pt>
    <dgm:pt modelId="{1D2B4170-5975-46DC-BEB8-33A68B2E63F2}" type="pres">
      <dgm:prSet presAssocID="{42C2DFE5-3B43-4B85-B865-3143D65A5AFC}" presName="textRect" presStyleLbl="revTx" presStyleIdx="1" presStyleCnt="10">
        <dgm:presLayoutVars>
          <dgm:chMax val="1"/>
          <dgm:chPref val="1"/>
        </dgm:presLayoutVars>
      </dgm:prSet>
      <dgm:spPr/>
    </dgm:pt>
    <dgm:pt modelId="{382A6BF8-0842-4C6E-A99D-98A3C2548D45}" type="pres">
      <dgm:prSet presAssocID="{DAA8D8F8-115A-4579-8643-AE46ED5C7441}" presName="sibTrans" presStyleCnt="0"/>
      <dgm:spPr/>
    </dgm:pt>
    <dgm:pt modelId="{BEBAC366-67AD-4C2E-B83C-340FCF04B06A}" type="pres">
      <dgm:prSet presAssocID="{B0D50447-19B8-43B9-92E2-EC4B5099CE72}" presName="compNode" presStyleCnt="0"/>
      <dgm:spPr/>
    </dgm:pt>
    <dgm:pt modelId="{3142753E-B7E7-4FA1-9423-C93BCD3134B4}" type="pres">
      <dgm:prSet presAssocID="{B0D50447-19B8-43B9-92E2-EC4B5099CE72}" presName="iconRect" presStyleLbl="node1" presStyleIdx="2" presStyleCnt="1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ting"/>
        </a:ext>
      </dgm:extLst>
    </dgm:pt>
    <dgm:pt modelId="{37A23BCE-7EEE-4591-BB1E-B538D10667C4}" type="pres">
      <dgm:prSet presAssocID="{B0D50447-19B8-43B9-92E2-EC4B5099CE72}" presName="spaceRect" presStyleCnt="0"/>
      <dgm:spPr/>
    </dgm:pt>
    <dgm:pt modelId="{5A5B7F1C-CCFA-4854-9F02-89AC25DD4B0D}" type="pres">
      <dgm:prSet presAssocID="{B0D50447-19B8-43B9-92E2-EC4B5099CE72}" presName="textRect" presStyleLbl="revTx" presStyleIdx="2" presStyleCnt="10">
        <dgm:presLayoutVars>
          <dgm:chMax val="1"/>
          <dgm:chPref val="1"/>
        </dgm:presLayoutVars>
      </dgm:prSet>
      <dgm:spPr/>
    </dgm:pt>
    <dgm:pt modelId="{BBC5D963-6CD7-4131-AEB6-C7D345285EBA}" type="pres">
      <dgm:prSet presAssocID="{D7CC3F86-C087-4538-A654-DC60E66E65F6}" presName="sibTrans" presStyleCnt="0"/>
      <dgm:spPr/>
    </dgm:pt>
    <dgm:pt modelId="{A1C26E42-EB67-4BB7-9C85-16CF49214CCA}" type="pres">
      <dgm:prSet presAssocID="{5BDD864B-6F8B-4899-859B-B546DEEF8667}" presName="compNode" presStyleCnt="0"/>
      <dgm:spPr/>
    </dgm:pt>
    <dgm:pt modelId="{C45EA778-81DD-4689-882A-B1492FDAD3C1}" type="pres">
      <dgm:prSet presAssocID="{5BDD864B-6F8B-4899-859B-B546DEEF8667}" presName="iconRect" presStyleLbl="node1" presStyleIdx="3" presStyleCnt="1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ypewriter"/>
        </a:ext>
      </dgm:extLst>
    </dgm:pt>
    <dgm:pt modelId="{B6471DDD-574C-4F00-AD5E-26AF63CA9838}" type="pres">
      <dgm:prSet presAssocID="{5BDD864B-6F8B-4899-859B-B546DEEF8667}" presName="spaceRect" presStyleCnt="0"/>
      <dgm:spPr/>
    </dgm:pt>
    <dgm:pt modelId="{69C32335-8959-4F89-A7C5-722351755344}" type="pres">
      <dgm:prSet presAssocID="{5BDD864B-6F8B-4899-859B-B546DEEF8667}" presName="textRect" presStyleLbl="revTx" presStyleIdx="3" presStyleCnt="10">
        <dgm:presLayoutVars>
          <dgm:chMax val="1"/>
          <dgm:chPref val="1"/>
        </dgm:presLayoutVars>
      </dgm:prSet>
      <dgm:spPr/>
    </dgm:pt>
    <dgm:pt modelId="{A68A0560-E432-46EE-86D8-C740EE06DDEC}" type="pres">
      <dgm:prSet presAssocID="{C6B5F47C-A729-4AF6-BEA6-AB00FBCC98F4}" presName="sibTrans" presStyleCnt="0"/>
      <dgm:spPr/>
    </dgm:pt>
    <dgm:pt modelId="{3ED7106D-9186-4A84-A71E-E714F13015E4}" type="pres">
      <dgm:prSet presAssocID="{D31E959F-9DB8-467B-B544-E30A96D964B7}" presName="compNode" presStyleCnt="0"/>
      <dgm:spPr/>
    </dgm:pt>
    <dgm:pt modelId="{C3B6C196-08FC-40EC-8FE1-2FF245EB616B}" type="pres">
      <dgm:prSet presAssocID="{D31E959F-9DB8-467B-B544-E30A96D964B7}" presName="iconRect" presStyleLbl="node1" presStyleIdx="4" presStyleCnt="1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itor"/>
        </a:ext>
      </dgm:extLst>
    </dgm:pt>
    <dgm:pt modelId="{3D6155DD-30F0-4CA4-97C8-F1C9AFF6C6B0}" type="pres">
      <dgm:prSet presAssocID="{D31E959F-9DB8-467B-B544-E30A96D964B7}" presName="spaceRect" presStyleCnt="0"/>
      <dgm:spPr/>
    </dgm:pt>
    <dgm:pt modelId="{CDDBAEAE-DA16-41AB-8B99-072CC7AD8DB9}" type="pres">
      <dgm:prSet presAssocID="{D31E959F-9DB8-467B-B544-E30A96D964B7}" presName="textRect" presStyleLbl="revTx" presStyleIdx="4" presStyleCnt="10">
        <dgm:presLayoutVars>
          <dgm:chMax val="1"/>
          <dgm:chPref val="1"/>
        </dgm:presLayoutVars>
      </dgm:prSet>
      <dgm:spPr/>
    </dgm:pt>
    <dgm:pt modelId="{F0E89DE5-291D-4C6E-82AB-B8130BE03A08}" type="pres">
      <dgm:prSet presAssocID="{D5E9DD0E-1ED5-4ABD-9780-6145E20ED272}" presName="sibTrans" presStyleCnt="0"/>
      <dgm:spPr/>
    </dgm:pt>
    <dgm:pt modelId="{0C4B14D1-16D0-492C-9F2F-09638063945B}" type="pres">
      <dgm:prSet presAssocID="{68D5883F-A199-46B1-BFF5-EBA4FEE0BAED}" presName="compNode" presStyleCnt="0"/>
      <dgm:spPr/>
    </dgm:pt>
    <dgm:pt modelId="{072E05D4-EFE0-4037-B8B9-5E85D0A8301D}" type="pres">
      <dgm:prSet presAssocID="{68D5883F-A199-46B1-BFF5-EBA4FEE0BAED}" presName="iconRect" presStyleLbl="node1" presStyleIdx="5" presStyleCnt="1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ser"/>
        </a:ext>
      </dgm:extLst>
    </dgm:pt>
    <dgm:pt modelId="{27222BD4-3FF2-44EA-8A03-34AC4E60A8BA}" type="pres">
      <dgm:prSet presAssocID="{68D5883F-A199-46B1-BFF5-EBA4FEE0BAED}" presName="spaceRect" presStyleCnt="0"/>
      <dgm:spPr/>
    </dgm:pt>
    <dgm:pt modelId="{EAF844F0-038B-492B-9556-E46F49D4E921}" type="pres">
      <dgm:prSet presAssocID="{68D5883F-A199-46B1-BFF5-EBA4FEE0BAED}" presName="textRect" presStyleLbl="revTx" presStyleIdx="5" presStyleCnt="10">
        <dgm:presLayoutVars>
          <dgm:chMax val="1"/>
          <dgm:chPref val="1"/>
        </dgm:presLayoutVars>
      </dgm:prSet>
      <dgm:spPr/>
    </dgm:pt>
    <dgm:pt modelId="{054AC9CC-0F37-482C-891D-793B185F53D0}" type="pres">
      <dgm:prSet presAssocID="{81244BA4-A0D5-453C-8005-3A74BCDD5948}" presName="sibTrans" presStyleCnt="0"/>
      <dgm:spPr/>
    </dgm:pt>
    <dgm:pt modelId="{F0072886-AD41-4B94-9FD1-83B0007F0C27}" type="pres">
      <dgm:prSet presAssocID="{C946138B-1C23-4410-8FF4-97CD18E8E419}" presName="compNode" presStyleCnt="0"/>
      <dgm:spPr/>
    </dgm:pt>
    <dgm:pt modelId="{F9E52258-4C51-42F6-B244-3E324304CE96}" type="pres">
      <dgm:prSet presAssocID="{C946138B-1C23-4410-8FF4-97CD18E8E419}" presName="iconRect" presStyleLbl="node1" presStyleIdx="6" presStyleCnt="10"/>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ierarchy"/>
        </a:ext>
      </dgm:extLst>
    </dgm:pt>
    <dgm:pt modelId="{E556E15B-2DD2-480C-A4FE-BCDA4D0DB643}" type="pres">
      <dgm:prSet presAssocID="{C946138B-1C23-4410-8FF4-97CD18E8E419}" presName="spaceRect" presStyleCnt="0"/>
      <dgm:spPr/>
    </dgm:pt>
    <dgm:pt modelId="{D98D70DC-A509-4693-805C-D388B342E3C0}" type="pres">
      <dgm:prSet presAssocID="{C946138B-1C23-4410-8FF4-97CD18E8E419}" presName="textRect" presStyleLbl="revTx" presStyleIdx="6" presStyleCnt="10">
        <dgm:presLayoutVars>
          <dgm:chMax val="1"/>
          <dgm:chPref val="1"/>
        </dgm:presLayoutVars>
      </dgm:prSet>
      <dgm:spPr/>
    </dgm:pt>
    <dgm:pt modelId="{9694A627-11EE-4943-99FE-3E0A60614130}" type="pres">
      <dgm:prSet presAssocID="{9F9EF673-777B-4291-8AB3-704C07512B4F}" presName="sibTrans" presStyleCnt="0"/>
      <dgm:spPr/>
    </dgm:pt>
    <dgm:pt modelId="{54EDDDC4-D017-4E28-B64F-18A096F24D84}" type="pres">
      <dgm:prSet presAssocID="{69FE05AA-D143-4780-A89A-3883E06CC28B}" presName="compNode" presStyleCnt="0"/>
      <dgm:spPr/>
    </dgm:pt>
    <dgm:pt modelId="{569ACCCC-0FCD-41B3-A495-EF39569ACD43}" type="pres">
      <dgm:prSet presAssocID="{69FE05AA-D143-4780-A89A-3883E06CC28B}" presName="iconRect" presStyleLbl="node1" presStyleIdx="7" presStyleCnt="10"/>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pt>
    <dgm:pt modelId="{68AB6E8F-BC03-4C33-8A34-52353B2913C8}" type="pres">
      <dgm:prSet presAssocID="{69FE05AA-D143-4780-A89A-3883E06CC28B}" presName="spaceRect" presStyleCnt="0"/>
      <dgm:spPr/>
    </dgm:pt>
    <dgm:pt modelId="{F1A6A5BF-8D1A-4509-95E7-D0E1FBB9BB73}" type="pres">
      <dgm:prSet presAssocID="{69FE05AA-D143-4780-A89A-3883E06CC28B}" presName="textRect" presStyleLbl="revTx" presStyleIdx="7" presStyleCnt="10">
        <dgm:presLayoutVars>
          <dgm:chMax val="1"/>
          <dgm:chPref val="1"/>
        </dgm:presLayoutVars>
      </dgm:prSet>
      <dgm:spPr/>
    </dgm:pt>
    <dgm:pt modelId="{F90CFF44-E2B8-4F59-94F3-D3302CAC1761}" type="pres">
      <dgm:prSet presAssocID="{6DD69D14-FBC2-4474-85DA-2F5645EB684A}" presName="sibTrans" presStyleCnt="0"/>
      <dgm:spPr/>
    </dgm:pt>
    <dgm:pt modelId="{85B6940E-350B-46F0-BD5C-080B25E57369}" type="pres">
      <dgm:prSet presAssocID="{C3BC7D6D-59DD-481C-A9BA-6FC9916509B9}" presName="compNode" presStyleCnt="0"/>
      <dgm:spPr/>
    </dgm:pt>
    <dgm:pt modelId="{1A33EDF6-A374-47D2-9A82-3EE6C97D7932}" type="pres">
      <dgm:prSet presAssocID="{C3BC7D6D-59DD-481C-A9BA-6FC9916509B9}" presName="iconRect" presStyleLbl="node1" presStyleIdx="8" presStyleCnt="10"/>
      <dgm:spPr>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pt>
    <dgm:pt modelId="{4054B0A4-AB75-47DE-95C0-D2F832CBDC7F}" type="pres">
      <dgm:prSet presAssocID="{C3BC7D6D-59DD-481C-A9BA-6FC9916509B9}" presName="spaceRect" presStyleCnt="0"/>
      <dgm:spPr/>
    </dgm:pt>
    <dgm:pt modelId="{40871FF7-DABB-453E-870C-7D6A708B6231}" type="pres">
      <dgm:prSet presAssocID="{C3BC7D6D-59DD-481C-A9BA-6FC9916509B9}" presName="textRect" presStyleLbl="revTx" presStyleIdx="8" presStyleCnt="10">
        <dgm:presLayoutVars>
          <dgm:chMax val="1"/>
          <dgm:chPref val="1"/>
        </dgm:presLayoutVars>
      </dgm:prSet>
      <dgm:spPr/>
    </dgm:pt>
    <dgm:pt modelId="{BE76E47E-E171-483D-A90F-AED1B71452C6}" type="pres">
      <dgm:prSet presAssocID="{B65E0CBD-14AE-42BB-9F64-2D2625B9AA0F}" presName="sibTrans" presStyleCnt="0"/>
      <dgm:spPr/>
    </dgm:pt>
    <dgm:pt modelId="{689EB76A-085A-4AEC-B5C3-CED0D6BAA9BC}" type="pres">
      <dgm:prSet presAssocID="{3FB4F2D1-B22E-43F8-B8FC-6C2816F1087A}" presName="compNode" presStyleCnt="0"/>
      <dgm:spPr/>
    </dgm:pt>
    <dgm:pt modelId="{890B3621-6B9C-4AE6-8682-27E9B44A5835}" type="pres">
      <dgm:prSet presAssocID="{3FB4F2D1-B22E-43F8-B8FC-6C2816F1087A}" presName="iconRect" presStyleLbl="node1" presStyleIdx="9" presStyleCnt="10"/>
      <dgm:spPr>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pt>
    <dgm:pt modelId="{3ACD437F-44BA-4BC2-AD46-C935893843EE}" type="pres">
      <dgm:prSet presAssocID="{3FB4F2D1-B22E-43F8-B8FC-6C2816F1087A}" presName="spaceRect" presStyleCnt="0"/>
      <dgm:spPr/>
    </dgm:pt>
    <dgm:pt modelId="{F04D9F65-8132-455E-B834-D51FD025E79C}" type="pres">
      <dgm:prSet presAssocID="{3FB4F2D1-B22E-43F8-B8FC-6C2816F1087A}" presName="textRect" presStyleLbl="revTx" presStyleIdx="9" presStyleCnt="10">
        <dgm:presLayoutVars>
          <dgm:chMax val="1"/>
          <dgm:chPref val="1"/>
        </dgm:presLayoutVars>
      </dgm:prSet>
      <dgm:spPr/>
    </dgm:pt>
  </dgm:ptLst>
  <dgm:cxnLst>
    <dgm:cxn modelId="{298E7C1F-E18E-481D-9CEC-4BC5EBD212C2}" srcId="{5D898826-BB77-4761-9CA5-1AB499796B27}" destId="{B0D50447-19B8-43B9-92E2-EC4B5099CE72}" srcOrd="2" destOrd="0" parTransId="{E87C60E8-C39D-4F35-813F-8E9086D2806E}" sibTransId="{D7CC3F86-C087-4538-A654-DC60E66E65F6}"/>
    <dgm:cxn modelId="{AFC77329-8C10-4E06-88B2-5274323130D8}" srcId="{5D898826-BB77-4761-9CA5-1AB499796B27}" destId="{5BDD864B-6F8B-4899-859B-B546DEEF8667}" srcOrd="3" destOrd="0" parTransId="{6186DD52-A382-4666-97EC-DCA44E7E1A87}" sibTransId="{C6B5F47C-A729-4AF6-BEA6-AB00FBCC98F4}"/>
    <dgm:cxn modelId="{3DC1DD31-13C7-4CAD-90A5-8A04B3BF8D64}" type="presOf" srcId="{3FB4F2D1-B22E-43F8-B8FC-6C2816F1087A}" destId="{F04D9F65-8132-455E-B834-D51FD025E79C}" srcOrd="0" destOrd="0" presId="urn:microsoft.com/office/officeart/2018/2/layout/IconLabelList"/>
    <dgm:cxn modelId="{216C0D43-0F18-48E2-AF7F-23F7FD222C9D}" srcId="{5D898826-BB77-4761-9CA5-1AB499796B27}" destId="{F6C0608E-6169-4E71-A036-9823CDE8D181}" srcOrd="0" destOrd="0" parTransId="{E87FF736-CF38-46C4-B665-1EC2EC5C66E3}" sibTransId="{E51F1107-D01E-4051-978A-7F83C84E8443}"/>
    <dgm:cxn modelId="{4FF0A545-DC03-40E5-963A-C301F8533AFA}" type="presOf" srcId="{68D5883F-A199-46B1-BFF5-EBA4FEE0BAED}" destId="{EAF844F0-038B-492B-9556-E46F49D4E921}" srcOrd="0" destOrd="0" presId="urn:microsoft.com/office/officeart/2018/2/layout/IconLabelList"/>
    <dgm:cxn modelId="{F506004B-5AEE-4B77-9150-E7B9BE306685}" type="presOf" srcId="{5BDD864B-6F8B-4899-859B-B546DEEF8667}" destId="{69C32335-8959-4F89-A7C5-722351755344}" srcOrd="0" destOrd="0" presId="urn:microsoft.com/office/officeart/2018/2/layout/IconLabelList"/>
    <dgm:cxn modelId="{0B1D236B-8365-42EE-9C06-989605230460}" srcId="{5D898826-BB77-4761-9CA5-1AB499796B27}" destId="{C946138B-1C23-4410-8FF4-97CD18E8E419}" srcOrd="6" destOrd="0" parTransId="{5F1BB82A-F6A5-4100-B10E-2F393CC3E484}" sibTransId="{9F9EF673-777B-4291-8AB3-704C07512B4F}"/>
    <dgm:cxn modelId="{15C0254C-A1D7-46AF-9817-FFCBA4E54C00}" type="presOf" srcId="{42C2DFE5-3B43-4B85-B865-3143D65A5AFC}" destId="{1D2B4170-5975-46DC-BEB8-33A68B2E63F2}" srcOrd="0" destOrd="0" presId="urn:microsoft.com/office/officeart/2018/2/layout/IconLabelList"/>
    <dgm:cxn modelId="{5D443C73-CCF2-477C-8046-4270EB8F4D12}" srcId="{5D898826-BB77-4761-9CA5-1AB499796B27}" destId="{C3BC7D6D-59DD-481C-A9BA-6FC9916509B9}" srcOrd="8" destOrd="0" parTransId="{9DFF2045-8B31-41AC-8449-1C4F612E0E96}" sibTransId="{B65E0CBD-14AE-42BB-9F64-2D2625B9AA0F}"/>
    <dgm:cxn modelId="{017A1180-59D6-4068-B3DD-B052BAEAE07C}" srcId="{5D898826-BB77-4761-9CA5-1AB499796B27}" destId="{68D5883F-A199-46B1-BFF5-EBA4FEE0BAED}" srcOrd="5" destOrd="0" parTransId="{39E3BA72-A119-4843-87D6-3F3D8F2D83E8}" sibTransId="{81244BA4-A0D5-453C-8005-3A74BCDD5948}"/>
    <dgm:cxn modelId="{E3BC2784-0439-4F7B-B4F1-F15C9A14E504}" type="presOf" srcId="{5D898826-BB77-4761-9CA5-1AB499796B27}" destId="{5B041CD3-B386-484D-B673-5C3575B44428}" srcOrd="0" destOrd="0" presId="urn:microsoft.com/office/officeart/2018/2/layout/IconLabelList"/>
    <dgm:cxn modelId="{9017648F-8403-4EB7-84E6-87E62F4EB8C5}" type="presOf" srcId="{D31E959F-9DB8-467B-B544-E30A96D964B7}" destId="{CDDBAEAE-DA16-41AB-8B99-072CC7AD8DB9}" srcOrd="0" destOrd="0" presId="urn:microsoft.com/office/officeart/2018/2/layout/IconLabelList"/>
    <dgm:cxn modelId="{3EA51191-3CB7-4260-87FF-B09D54B3D1BE}" type="presOf" srcId="{C3BC7D6D-59DD-481C-A9BA-6FC9916509B9}" destId="{40871FF7-DABB-453E-870C-7D6A708B6231}" srcOrd="0" destOrd="0" presId="urn:microsoft.com/office/officeart/2018/2/layout/IconLabelList"/>
    <dgm:cxn modelId="{2870139F-5D6D-4E44-9A15-8E68EAF5AB49}" type="presOf" srcId="{F6C0608E-6169-4E71-A036-9823CDE8D181}" destId="{946CC920-9D6A-4B3F-A218-BEA7FB1C2FC3}" srcOrd="0" destOrd="0" presId="urn:microsoft.com/office/officeart/2018/2/layout/IconLabelList"/>
    <dgm:cxn modelId="{52EF2EBE-4F07-4A69-A53B-B46B039BAA28}" type="presOf" srcId="{69FE05AA-D143-4780-A89A-3883E06CC28B}" destId="{F1A6A5BF-8D1A-4509-95E7-D0E1FBB9BB73}" srcOrd="0" destOrd="0" presId="urn:microsoft.com/office/officeart/2018/2/layout/IconLabelList"/>
    <dgm:cxn modelId="{214B64C7-8C9A-4CC0-BCE8-2EF079116CFC}" srcId="{5D898826-BB77-4761-9CA5-1AB499796B27}" destId="{69FE05AA-D143-4780-A89A-3883E06CC28B}" srcOrd="7" destOrd="0" parTransId="{4F431CE6-F3AC-4D1D-B046-7445E38645FC}" sibTransId="{6DD69D14-FBC2-4474-85DA-2F5645EB684A}"/>
    <dgm:cxn modelId="{F0E343DA-40F0-4DAE-9BCE-B633678D5482}" type="presOf" srcId="{C946138B-1C23-4410-8FF4-97CD18E8E419}" destId="{D98D70DC-A509-4693-805C-D388B342E3C0}" srcOrd="0" destOrd="0" presId="urn:microsoft.com/office/officeart/2018/2/layout/IconLabelList"/>
    <dgm:cxn modelId="{C609B3E0-FDE4-40D4-89E1-644E9E53B0CE}" srcId="{5D898826-BB77-4761-9CA5-1AB499796B27}" destId="{D31E959F-9DB8-467B-B544-E30A96D964B7}" srcOrd="4" destOrd="0" parTransId="{7420BA91-CA98-4CBE-836C-38DC051D9772}" sibTransId="{D5E9DD0E-1ED5-4ABD-9780-6145E20ED272}"/>
    <dgm:cxn modelId="{EADFFAE9-7244-4F04-A07A-7725C00C250A}" srcId="{5D898826-BB77-4761-9CA5-1AB499796B27}" destId="{42C2DFE5-3B43-4B85-B865-3143D65A5AFC}" srcOrd="1" destOrd="0" parTransId="{56A3A914-DE93-474D-B95B-AE24A254C747}" sibTransId="{DAA8D8F8-115A-4579-8643-AE46ED5C7441}"/>
    <dgm:cxn modelId="{1CB7AAED-BDE8-496B-95A8-73768DC90975}" srcId="{5D898826-BB77-4761-9CA5-1AB499796B27}" destId="{3FB4F2D1-B22E-43F8-B8FC-6C2816F1087A}" srcOrd="9" destOrd="0" parTransId="{C0E0AC10-C821-4BE9-A769-4646CE975BE1}" sibTransId="{1D4527EB-8751-4D9D-AF51-7A45D48EC418}"/>
    <dgm:cxn modelId="{E389E1F7-B44B-42F0-932B-E1062ADFE9E2}" type="presOf" srcId="{B0D50447-19B8-43B9-92E2-EC4B5099CE72}" destId="{5A5B7F1C-CCFA-4854-9F02-89AC25DD4B0D}" srcOrd="0" destOrd="0" presId="urn:microsoft.com/office/officeart/2018/2/layout/IconLabelList"/>
    <dgm:cxn modelId="{EEC632E6-1CAC-4AA1-B80E-15A9B9A642E9}" type="presParOf" srcId="{5B041CD3-B386-484D-B673-5C3575B44428}" destId="{B2BEE5F0-5B83-483D-A7E6-8523BAE3216C}" srcOrd="0" destOrd="0" presId="urn:microsoft.com/office/officeart/2018/2/layout/IconLabelList"/>
    <dgm:cxn modelId="{ED5C3119-2AE5-4D15-9779-296DB183E703}" type="presParOf" srcId="{B2BEE5F0-5B83-483D-A7E6-8523BAE3216C}" destId="{D1AC670A-B98A-4191-9735-9D3CA806E416}" srcOrd="0" destOrd="0" presId="urn:microsoft.com/office/officeart/2018/2/layout/IconLabelList"/>
    <dgm:cxn modelId="{7008EDE8-4F25-4F7E-AFCE-2DF1A290B4D0}" type="presParOf" srcId="{B2BEE5F0-5B83-483D-A7E6-8523BAE3216C}" destId="{6BEEE393-63B9-4355-80E6-0FAC66512B67}" srcOrd="1" destOrd="0" presId="urn:microsoft.com/office/officeart/2018/2/layout/IconLabelList"/>
    <dgm:cxn modelId="{DC37983A-0800-4816-8189-4CE2FBC8AAC8}" type="presParOf" srcId="{B2BEE5F0-5B83-483D-A7E6-8523BAE3216C}" destId="{946CC920-9D6A-4B3F-A218-BEA7FB1C2FC3}" srcOrd="2" destOrd="0" presId="urn:microsoft.com/office/officeart/2018/2/layout/IconLabelList"/>
    <dgm:cxn modelId="{A762B692-9178-404C-AC83-03D0CE790519}" type="presParOf" srcId="{5B041CD3-B386-484D-B673-5C3575B44428}" destId="{A3D48C76-D771-48ED-87D7-63A70B31FB6E}" srcOrd="1" destOrd="0" presId="urn:microsoft.com/office/officeart/2018/2/layout/IconLabelList"/>
    <dgm:cxn modelId="{82D435EF-1AA5-419F-BFF9-553A461B890D}" type="presParOf" srcId="{5B041CD3-B386-484D-B673-5C3575B44428}" destId="{1A0F0CB5-20A6-4195-BF5D-20507FE9AD51}" srcOrd="2" destOrd="0" presId="urn:microsoft.com/office/officeart/2018/2/layout/IconLabelList"/>
    <dgm:cxn modelId="{50B91B8C-8831-4BC6-839F-DAB9050F546A}" type="presParOf" srcId="{1A0F0CB5-20A6-4195-BF5D-20507FE9AD51}" destId="{CE18A55B-E151-4734-BCA9-490015FFF877}" srcOrd="0" destOrd="0" presId="urn:microsoft.com/office/officeart/2018/2/layout/IconLabelList"/>
    <dgm:cxn modelId="{6FE422C4-30C5-4167-AD37-154DE2F96AAF}" type="presParOf" srcId="{1A0F0CB5-20A6-4195-BF5D-20507FE9AD51}" destId="{17E8D424-C5EF-4386-AA61-21BDC019DCAC}" srcOrd="1" destOrd="0" presId="urn:microsoft.com/office/officeart/2018/2/layout/IconLabelList"/>
    <dgm:cxn modelId="{A90D0AE5-904F-43AD-8DD6-CA3F8E6478D0}" type="presParOf" srcId="{1A0F0CB5-20A6-4195-BF5D-20507FE9AD51}" destId="{1D2B4170-5975-46DC-BEB8-33A68B2E63F2}" srcOrd="2" destOrd="0" presId="urn:microsoft.com/office/officeart/2018/2/layout/IconLabelList"/>
    <dgm:cxn modelId="{214D2C3E-AA51-45C7-A8C2-8DA840F6080F}" type="presParOf" srcId="{5B041CD3-B386-484D-B673-5C3575B44428}" destId="{382A6BF8-0842-4C6E-A99D-98A3C2548D45}" srcOrd="3" destOrd="0" presId="urn:microsoft.com/office/officeart/2018/2/layout/IconLabelList"/>
    <dgm:cxn modelId="{1C2ADDBE-68BD-49C6-8204-D22CC5434921}" type="presParOf" srcId="{5B041CD3-B386-484D-B673-5C3575B44428}" destId="{BEBAC366-67AD-4C2E-B83C-340FCF04B06A}" srcOrd="4" destOrd="0" presId="urn:microsoft.com/office/officeart/2018/2/layout/IconLabelList"/>
    <dgm:cxn modelId="{451E2346-2875-4092-A09C-CB9E52DEAD16}" type="presParOf" srcId="{BEBAC366-67AD-4C2E-B83C-340FCF04B06A}" destId="{3142753E-B7E7-4FA1-9423-C93BCD3134B4}" srcOrd="0" destOrd="0" presId="urn:microsoft.com/office/officeart/2018/2/layout/IconLabelList"/>
    <dgm:cxn modelId="{DF6E3FE2-2F40-4FA0-81B0-B2B34483AD08}" type="presParOf" srcId="{BEBAC366-67AD-4C2E-B83C-340FCF04B06A}" destId="{37A23BCE-7EEE-4591-BB1E-B538D10667C4}" srcOrd="1" destOrd="0" presId="urn:microsoft.com/office/officeart/2018/2/layout/IconLabelList"/>
    <dgm:cxn modelId="{C679BC47-FAE1-4950-BA49-7E7405B9B1CF}" type="presParOf" srcId="{BEBAC366-67AD-4C2E-B83C-340FCF04B06A}" destId="{5A5B7F1C-CCFA-4854-9F02-89AC25DD4B0D}" srcOrd="2" destOrd="0" presId="urn:microsoft.com/office/officeart/2018/2/layout/IconLabelList"/>
    <dgm:cxn modelId="{F0328A80-ED50-40F7-939A-BBD486920D94}" type="presParOf" srcId="{5B041CD3-B386-484D-B673-5C3575B44428}" destId="{BBC5D963-6CD7-4131-AEB6-C7D345285EBA}" srcOrd="5" destOrd="0" presId="urn:microsoft.com/office/officeart/2018/2/layout/IconLabelList"/>
    <dgm:cxn modelId="{F5A6117C-8331-4F88-A8D8-2C4C87BCB6EC}" type="presParOf" srcId="{5B041CD3-B386-484D-B673-5C3575B44428}" destId="{A1C26E42-EB67-4BB7-9C85-16CF49214CCA}" srcOrd="6" destOrd="0" presId="urn:microsoft.com/office/officeart/2018/2/layout/IconLabelList"/>
    <dgm:cxn modelId="{9532A403-52B1-49E2-8B0C-392D7DA23CD5}" type="presParOf" srcId="{A1C26E42-EB67-4BB7-9C85-16CF49214CCA}" destId="{C45EA778-81DD-4689-882A-B1492FDAD3C1}" srcOrd="0" destOrd="0" presId="urn:microsoft.com/office/officeart/2018/2/layout/IconLabelList"/>
    <dgm:cxn modelId="{7A60BCC9-46A8-483B-97BA-34ECDC5467E2}" type="presParOf" srcId="{A1C26E42-EB67-4BB7-9C85-16CF49214CCA}" destId="{B6471DDD-574C-4F00-AD5E-26AF63CA9838}" srcOrd="1" destOrd="0" presId="urn:microsoft.com/office/officeart/2018/2/layout/IconLabelList"/>
    <dgm:cxn modelId="{197CF5BF-275E-44C3-9823-FFABE8C6A39F}" type="presParOf" srcId="{A1C26E42-EB67-4BB7-9C85-16CF49214CCA}" destId="{69C32335-8959-4F89-A7C5-722351755344}" srcOrd="2" destOrd="0" presId="urn:microsoft.com/office/officeart/2018/2/layout/IconLabelList"/>
    <dgm:cxn modelId="{DFD3DCCC-F329-457D-A2BA-49690E9E1EF6}" type="presParOf" srcId="{5B041CD3-B386-484D-B673-5C3575B44428}" destId="{A68A0560-E432-46EE-86D8-C740EE06DDEC}" srcOrd="7" destOrd="0" presId="urn:microsoft.com/office/officeart/2018/2/layout/IconLabelList"/>
    <dgm:cxn modelId="{BD472B86-9BA1-4D2C-8688-6595F63F61D5}" type="presParOf" srcId="{5B041CD3-B386-484D-B673-5C3575B44428}" destId="{3ED7106D-9186-4A84-A71E-E714F13015E4}" srcOrd="8" destOrd="0" presId="urn:microsoft.com/office/officeart/2018/2/layout/IconLabelList"/>
    <dgm:cxn modelId="{43B28385-2F1B-4C22-B541-86DBB94EDD00}" type="presParOf" srcId="{3ED7106D-9186-4A84-A71E-E714F13015E4}" destId="{C3B6C196-08FC-40EC-8FE1-2FF245EB616B}" srcOrd="0" destOrd="0" presId="urn:microsoft.com/office/officeart/2018/2/layout/IconLabelList"/>
    <dgm:cxn modelId="{7842F1F1-897F-451D-9BD9-7E08CA6F166A}" type="presParOf" srcId="{3ED7106D-9186-4A84-A71E-E714F13015E4}" destId="{3D6155DD-30F0-4CA4-97C8-F1C9AFF6C6B0}" srcOrd="1" destOrd="0" presId="urn:microsoft.com/office/officeart/2018/2/layout/IconLabelList"/>
    <dgm:cxn modelId="{96164C69-D90C-4186-9013-CE7C24BF6ED6}" type="presParOf" srcId="{3ED7106D-9186-4A84-A71E-E714F13015E4}" destId="{CDDBAEAE-DA16-41AB-8B99-072CC7AD8DB9}" srcOrd="2" destOrd="0" presId="urn:microsoft.com/office/officeart/2018/2/layout/IconLabelList"/>
    <dgm:cxn modelId="{C096AD8C-6D6F-4A85-BC00-93CE8AF970B7}" type="presParOf" srcId="{5B041CD3-B386-484D-B673-5C3575B44428}" destId="{F0E89DE5-291D-4C6E-82AB-B8130BE03A08}" srcOrd="9" destOrd="0" presId="urn:microsoft.com/office/officeart/2018/2/layout/IconLabelList"/>
    <dgm:cxn modelId="{7A207E94-4A71-4B01-8A3A-D4C7A173FE1A}" type="presParOf" srcId="{5B041CD3-B386-484D-B673-5C3575B44428}" destId="{0C4B14D1-16D0-492C-9F2F-09638063945B}" srcOrd="10" destOrd="0" presId="urn:microsoft.com/office/officeart/2018/2/layout/IconLabelList"/>
    <dgm:cxn modelId="{5D4B679C-B5EB-4277-8AAB-191D6D1618FC}" type="presParOf" srcId="{0C4B14D1-16D0-492C-9F2F-09638063945B}" destId="{072E05D4-EFE0-4037-B8B9-5E85D0A8301D}" srcOrd="0" destOrd="0" presId="urn:microsoft.com/office/officeart/2018/2/layout/IconLabelList"/>
    <dgm:cxn modelId="{813E3CFB-6A82-4335-848B-2DB882E2B4A8}" type="presParOf" srcId="{0C4B14D1-16D0-492C-9F2F-09638063945B}" destId="{27222BD4-3FF2-44EA-8A03-34AC4E60A8BA}" srcOrd="1" destOrd="0" presId="urn:microsoft.com/office/officeart/2018/2/layout/IconLabelList"/>
    <dgm:cxn modelId="{49896EDA-B3B8-494A-9CFE-06572A7359C8}" type="presParOf" srcId="{0C4B14D1-16D0-492C-9F2F-09638063945B}" destId="{EAF844F0-038B-492B-9556-E46F49D4E921}" srcOrd="2" destOrd="0" presId="urn:microsoft.com/office/officeart/2018/2/layout/IconLabelList"/>
    <dgm:cxn modelId="{6CFB6F1D-5B25-41BF-BF81-D143B14B59C0}" type="presParOf" srcId="{5B041CD3-B386-484D-B673-5C3575B44428}" destId="{054AC9CC-0F37-482C-891D-793B185F53D0}" srcOrd="11" destOrd="0" presId="urn:microsoft.com/office/officeart/2018/2/layout/IconLabelList"/>
    <dgm:cxn modelId="{030B1984-3914-4F91-95E4-0BC8ADE03EFB}" type="presParOf" srcId="{5B041CD3-B386-484D-B673-5C3575B44428}" destId="{F0072886-AD41-4B94-9FD1-83B0007F0C27}" srcOrd="12" destOrd="0" presId="urn:microsoft.com/office/officeart/2018/2/layout/IconLabelList"/>
    <dgm:cxn modelId="{48CB10B7-E2B0-4D77-A317-348E0E319A91}" type="presParOf" srcId="{F0072886-AD41-4B94-9FD1-83B0007F0C27}" destId="{F9E52258-4C51-42F6-B244-3E324304CE96}" srcOrd="0" destOrd="0" presId="urn:microsoft.com/office/officeart/2018/2/layout/IconLabelList"/>
    <dgm:cxn modelId="{8D96D831-ACB0-43D0-A716-89C3AE41F169}" type="presParOf" srcId="{F0072886-AD41-4B94-9FD1-83B0007F0C27}" destId="{E556E15B-2DD2-480C-A4FE-BCDA4D0DB643}" srcOrd="1" destOrd="0" presId="urn:microsoft.com/office/officeart/2018/2/layout/IconLabelList"/>
    <dgm:cxn modelId="{43C275D7-D69A-4D89-B839-7F46234BCF36}" type="presParOf" srcId="{F0072886-AD41-4B94-9FD1-83B0007F0C27}" destId="{D98D70DC-A509-4693-805C-D388B342E3C0}" srcOrd="2" destOrd="0" presId="urn:microsoft.com/office/officeart/2018/2/layout/IconLabelList"/>
    <dgm:cxn modelId="{B7746B35-30D2-4B92-85F2-8C2BA8846019}" type="presParOf" srcId="{5B041CD3-B386-484D-B673-5C3575B44428}" destId="{9694A627-11EE-4943-99FE-3E0A60614130}" srcOrd="13" destOrd="0" presId="urn:microsoft.com/office/officeart/2018/2/layout/IconLabelList"/>
    <dgm:cxn modelId="{E61A1788-8577-4A3F-85B6-D3426FC9E877}" type="presParOf" srcId="{5B041CD3-B386-484D-B673-5C3575B44428}" destId="{54EDDDC4-D017-4E28-B64F-18A096F24D84}" srcOrd="14" destOrd="0" presId="urn:microsoft.com/office/officeart/2018/2/layout/IconLabelList"/>
    <dgm:cxn modelId="{3A02DA98-096A-4B39-AFB6-C3105B1DC2FA}" type="presParOf" srcId="{54EDDDC4-D017-4E28-B64F-18A096F24D84}" destId="{569ACCCC-0FCD-41B3-A495-EF39569ACD43}" srcOrd="0" destOrd="0" presId="urn:microsoft.com/office/officeart/2018/2/layout/IconLabelList"/>
    <dgm:cxn modelId="{26036EC2-BA48-4E5A-94D4-B01FA389D0A9}" type="presParOf" srcId="{54EDDDC4-D017-4E28-B64F-18A096F24D84}" destId="{68AB6E8F-BC03-4C33-8A34-52353B2913C8}" srcOrd="1" destOrd="0" presId="urn:microsoft.com/office/officeart/2018/2/layout/IconLabelList"/>
    <dgm:cxn modelId="{97E827D9-7C5A-4F96-B2C6-63122F074D9F}" type="presParOf" srcId="{54EDDDC4-D017-4E28-B64F-18A096F24D84}" destId="{F1A6A5BF-8D1A-4509-95E7-D0E1FBB9BB73}" srcOrd="2" destOrd="0" presId="urn:microsoft.com/office/officeart/2018/2/layout/IconLabelList"/>
    <dgm:cxn modelId="{A7A3FAE2-FA86-4274-B9C7-356F27E297BD}" type="presParOf" srcId="{5B041CD3-B386-484D-B673-5C3575B44428}" destId="{F90CFF44-E2B8-4F59-94F3-D3302CAC1761}" srcOrd="15" destOrd="0" presId="urn:microsoft.com/office/officeart/2018/2/layout/IconLabelList"/>
    <dgm:cxn modelId="{D3C9C641-46AA-4628-9824-895DEF75875C}" type="presParOf" srcId="{5B041CD3-B386-484D-B673-5C3575B44428}" destId="{85B6940E-350B-46F0-BD5C-080B25E57369}" srcOrd="16" destOrd="0" presId="urn:microsoft.com/office/officeart/2018/2/layout/IconLabelList"/>
    <dgm:cxn modelId="{8CC13AC4-7E3E-48C6-A7DB-E5085595F312}" type="presParOf" srcId="{85B6940E-350B-46F0-BD5C-080B25E57369}" destId="{1A33EDF6-A374-47D2-9A82-3EE6C97D7932}" srcOrd="0" destOrd="0" presId="urn:microsoft.com/office/officeart/2018/2/layout/IconLabelList"/>
    <dgm:cxn modelId="{B05FE2F9-BA28-4714-A035-D20F05AB233A}" type="presParOf" srcId="{85B6940E-350B-46F0-BD5C-080B25E57369}" destId="{4054B0A4-AB75-47DE-95C0-D2F832CBDC7F}" srcOrd="1" destOrd="0" presId="urn:microsoft.com/office/officeart/2018/2/layout/IconLabelList"/>
    <dgm:cxn modelId="{99D8D608-B4E4-47F0-B679-D88A4D5A6E83}" type="presParOf" srcId="{85B6940E-350B-46F0-BD5C-080B25E57369}" destId="{40871FF7-DABB-453E-870C-7D6A708B6231}" srcOrd="2" destOrd="0" presId="urn:microsoft.com/office/officeart/2018/2/layout/IconLabelList"/>
    <dgm:cxn modelId="{45732DD0-DAF7-4E32-8F70-05A44109851F}" type="presParOf" srcId="{5B041CD3-B386-484D-B673-5C3575B44428}" destId="{BE76E47E-E171-483D-A90F-AED1B71452C6}" srcOrd="17" destOrd="0" presId="urn:microsoft.com/office/officeart/2018/2/layout/IconLabelList"/>
    <dgm:cxn modelId="{E965399A-34BE-4E03-B32C-4ABC68AB4D5D}" type="presParOf" srcId="{5B041CD3-B386-484D-B673-5C3575B44428}" destId="{689EB76A-085A-4AEC-B5C3-CED0D6BAA9BC}" srcOrd="18" destOrd="0" presId="urn:microsoft.com/office/officeart/2018/2/layout/IconLabelList"/>
    <dgm:cxn modelId="{3A6641AC-EB39-420B-A85F-E2D797AF88E0}" type="presParOf" srcId="{689EB76A-085A-4AEC-B5C3-CED0D6BAA9BC}" destId="{890B3621-6B9C-4AE6-8682-27E9B44A5835}" srcOrd="0" destOrd="0" presId="urn:microsoft.com/office/officeart/2018/2/layout/IconLabelList"/>
    <dgm:cxn modelId="{48C59CE5-E0C6-40BA-B350-FE1EEABA08FF}" type="presParOf" srcId="{689EB76A-085A-4AEC-B5C3-CED0D6BAA9BC}" destId="{3ACD437F-44BA-4BC2-AD46-C935893843EE}" srcOrd="1" destOrd="0" presId="urn:microsoft.com/office/officeart/2018/2/layout/IconLabelList"/>
    <dgm:cxn modelId="{B53825BC-A6CE-470D-8683-0DFDE58FC69F}" type="presParOf" srcId="{689EB76A-085A-4AEC-B5C3-CED0D6BAA9BC}" destId="{F04D9F65-8132-455E-B834-D51FD025E79C}" srcOrd="2" destOrd="0" presId="urn:microsoft.com/office/officeart/2018/2/layout/IconLabel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693B0-ACB6-4327-9EE7-6D41CFE7F111}">
      <dsp:nvSpPr>
        <dsp:cNvPr id="0" name=""/>
        <dsp:cNvSpPr/>
      </dsp:nvSpPr>
      <dsp:spPr>
        <a:xfrm>
          <a:off x="3040" y="801093"/>
          <a:ext cx="2170958" cy="1378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5B8FDE-E45F-4A3B-9346-427A7E72D03E}">
      <dsp:nvSpPr>
        <dsp:cNvPr id="0" name=""/>
        <dsp:cNvSpPr/>
      </dsp:nvSpPr>
      <dsp:spPr>
        <a:xfrm>
          <a:off x="244258" y="1030249"/>
          <a:ext cx="2170958" cy="137855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Commercials</a:t>
          </a:r>
        </a:p>
      </dsp:txBody>
      <dsp:txXfrm>
        <a:off x="284635" y="1070626"/>
        <a:ext cx="2090204" cy="1297804"/>
      </dsp:txXfrm>
    </dsp:sp>
    <dsp:sp modelId="{24675877-BA43-4BBE-925B-E694C331567A}">
      <dsp:nvSpPr>
        <dsp:cNvPr id="0" name=""/>
        <dsp:cNvSpPr/>
      </dsp:nvSpPr>
      <dsp:spPr>
        <a:xfrm>
          <a:off x="2656434" y="801093"/>
          <a:ext cx="2170958" cy="1378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C557AE-2FAC-4F97-9204-13E7FC64878A}">
      <dsp:nvSpPr>
        <dsp:cNvPr id="0" name=""/>
        <dsp:cNvSpPr/>
      </dsp:nvSpPr>
      <dsp:spPr>
        <a:xfrm>
          <a:off x="2897652" y="1030249"/>
          <a:ext cx="2170958" cy="137855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Ads in Social Media</a:t>
          </a:r>
        </a:p>
      </dsp:txBody>
      <dsp:txXfrm>
        <a:off x="2938029" y="1070626"/>
        <a:ext cx="2090204" cy="1297804"/>
      </dsp:txXfrm>
    </dsp:sp>
    <dsp:sp modelId="{CF14BE13-382D-4846-89C0-E154CBC88E9E}">
      <dsp:nvSpPr>
        <dsp:cNvPr id="0" name=""/>
        <dsp:cNvSpPr/>
      </dsp:nvSpPr>
      <dsp:spPr>
        <a:xfrm>
          <a:off x="5309828" y="801093"/>
          <a:ext cx="2170958" cy="1378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1748B4-34C5-4F97-866E-1894DAB621E5}">
      <dsp:nvSpPr>
        <dsp:cNvPr id="0" name=""/>
        <dsp:cNvSpPr/>
      </dsp:nvSpPr>
      <dsp:spPr>
        <a:xfrm>
          <a:off x="5551046" y="1030249"/>
          <a:ext cx="2170958" cy="137855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Junk Mail</a:t>
          </a:r>
        </a:p>
      </dsp:txBody>
      <dsp:txXfrm>
        <a:off x="5591423" y="1070626"/>
        <a:ext cx="2090204" cy="1297804"/>
      </dsp:txXfrm>
    </dsp:sp>
    <dsp:sp modelId="{1B7F288A-EFC5-40F7-BB98-19EAB4538BB2}">
      <dsp:nvSpPr>
        <dsp:cNvPr id="0" name=""/>
        <dsp:cNvSpPr/>
      </dsp:nvSpPr>
      <dsp:spPr>
        <a:xfrm>
          <a:off x="7963222" y="801093"/>
          <a:ext cx="2170958" cy="1378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A5A94F-9022-4864-AE8E-AFFC8FE3738F}">
      <dsp:nvSpPr>
        <dsp:cNvPr id="0" name=""/>
        <dsp:cNvSpPr/>
      </dsp:nvSpPr>
      <dsp:spPr>
        <a:xfrm>
          <a:off x="8204440" y="1030249"/>
          <a:ext cx="2170958" cy="137855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FaceBook MarketPlace</a:t>
          </a:r>
        </a:p>
      </dsp:txBody>
      <dsp:txXfrm>
        <a:off x="8244817" y="1070626"/>
        <a:ext cx="2090204" cy="1297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693B0-ACB6-4327-9EE7-6D41CFE7F111}">
      <dsp:nvSpPr>
        <dsp:cNvPr id="0" name=""/>
        <dsp:cNvSpPr/>
      </dsp:nvSpPr>
      <dsp:spPr>
        <a:xfrm>
          <a:off x="3547" y="964904"/>
          <a:ext cx="1728557" cy="1097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5B8FDE-E45F-4A3B-9346-427A7E72D03E}">
      <dsp:nvSpPr>
        <dsp:cNvPr id="0" name=""/>
        <dsp:cNvSpPr/>
      </dsp:nvSpPr>
      <dsp:spPr>
        <a:xfrm>
          <a:off x="195609" y="1147363"/>
          <a:ext cx="1728557" cy="10976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Stores</a:t>
          </a:r>
        </a:p>
      </dsp:txBody>
      <dsp:txXfrm>
        <a:off x="227758" y="1179512"/>
        <a:ext cx="1664259" cy="1033336"/>
      </dsp:txXfrm>
    </dsp:sp>
    <dsp:sp modelId="{24675877-BA43-4BBE-925B-E694C331567A}">
      <dsp:nvSpPr>
        <dsp:cNvPr id="0" name=""/>
        <dsp:cNvSpPr/>
      </dsp:nvSpPr>
      <dsp:spPr>
        <a:xfrm>
          <a:off x="2116228" y="964904"/>
          <a:ext cx="1728557" cy="1097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C557AE-2FAC-4F97-9204-13E7FC64878A}">
      <dsp:nvSpPr>
        <dsp:cNvPr id="0" name=""/>
        <dsp:cNvSpPr/>
      </dsp:nvSpPr>
      <dsp:spPr>
        <a:xfrm>
          <a:off x="2308290" y="1147363"/>
          <a:ext cx="1728557" cy="10976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Restaurants</a:t>
          </a:r>
        </a:p>
      </dsp:txBody>
      <dsp:txXfrm>
        <a:off x="2340439" y="1179512"/>
        <a:ext cx="1664259" cy="1033336"/>
      </dsp:txXfrm>
    </dsp:sp>
    <dsp:sp modelId="{CF14BE13-382D-4846-89C0-E154CBC88E9E}">
      <dsp:nvSpPr>
        <dsp:cNvPr id="0" name=""/>
        <dsp:cNvSpPr/>
      </dsp:nvSpPr>
      <dsp:spPr>
        <a:xfrm>
          <a:off x="4228910" y="964904"/>
          <a:ext cx="1728557" cy="1097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1748B4-34C5-4F97-866E-1894DAB621E5}">
      <dsp:nvSpPr>
        <dsp:cNvPr id="0" name=""/>
        <dsp:cNvSpPr/>
      </dsp:nvSpPr>
      <dsp:spPr>
        <a:xfrm>
          <a:off x="4420972" y="1147363"/>
          <a:ext cx="1728557" cy="10976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Car Dealership</a:t>
          </a:r>
        </a:p>
      </dsp:txBody>
      <dsp:txXfrm>
        <a:off x="4453121" y="1179512"/>
        <a:ext cx="1664259" cy="1033336"/>
      </dsp:txXfrm>
    </dsp:sp>
    <dsp:sp modelId="{1B7F288A-EFC5-40F7-BB98-19EAB4538BB2}">
      <dsp:nvSpPr>
        <dsp:cNvPr id="0" name=""/>
        <dsp:cNvSpPr/>
      </dsp:nvSpPr>
      <dsp:spPr>
        <a:xfrm>
          <a:off x="6341591" y="964904"/>
          <a:ext cx="1728557" cy="1097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A5A94F-9022-4864-AE8E-AFFC8FE3738F}">
      <dsp:nvSpPr>
        <dsp:cNvPr id="0" name=""/>
        <dsp:cNvSpPr/>
      </dsp:nvSpPr>
      <dsp:spPr>
        <a:xfrm>
          <a:off x="6533653" y="1147363"/>
          <a:ext cx="1728557" cy="10976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Gas Station</a:t>
          </a:r>
        </a:p>
      </dsp:txBody>
      <dsp:txXfrm>
        <a:off x="6565802" y="1179512"/>
        <a:ext cx="1664259" cy="1033336"/>
      </dsp:txXfrm>
    </dsp:sp>
    <dsp:sp modelId="{1A48B9FE-F4E3-4A52-91D6-C9937DF2906A}">
      <dsp:nvSpPr>
        <dsp:cNvPr id="0" name=""/>
        <dsp:cNvSpPr/>
      </dsp:nvSpPr>
      <dsp:spPr>
        <a:xfrm>
          <a:off x="8454273" y="964904"/>
          <a:ext cx="1728557" cy="1097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539D08-5063-4E35-BA94-2201DDA056AC}">
      <dsp:nvSpPr>
        <dsp:cNvPr id="0" name=""/>
        <dsp:cNvSpPr/>
      </dsp:nvSpPr>
      <dsp:spPr>
        <a:xfrm>
          <a:off x="8646335" y="1147363"/>
          <a:ext cx="1728557" cy="10976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Open House</a:t>
          </a:r>
        </a:p>
      </dsp:txBody>
      <dsp:txXfrm>
        <a:off x="8678484" y="1179512"/>
        <a:ext cx="1664259" cy="10333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756BE-D3C8-4FB6-9931-A54F514A72C4}">
      <dsp:nvSpPr>
        <dsp:cNvPr id="0" name=""/>
        <dsp:cNvSpPr/>
      </dsp:nvSpPr>
      <dsp:spPr>
        <a:xfrm>
          <a:off x="2428048" y="7450"/>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D1450C-D702-47E3-94EE-3A6B86C66DD4}">
      <dsp:nvSpPr>
        <dsp:cNvPr id="0" name=""/>
        <dsp:cNvSpPr/>
      </dsp:nvSpPr>
      <dsp:spPr>
        <a:xfrm>
          <a:off x="2830235" y="409638"/>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D35D85-EE17-44D2-912E-3DB5A95EBEDE}">
      <dsp:nvSpPr>
        <dsp:cNvPr id="0" name=""/>
        <dsp:cNvSpPr/>
      </dsp:nvSpPr>
      <dsp:spPr>
        <a:xfrm>
          <a:off x="1824766" y="2482451"/>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OF The need to buy SOMETHING from me</a:t>
          </a:r>
        </a:p>
      </dsp:txBody>
      <dsp:txXfrm>
        <a:off x="1824766" y="2482451"/>
        <a:ext cx="3093750" cy="720000"/>
      </dsp:txXfrm>
    </dsp:sp>
    <dsp:sp modelId="{7D0AE969-9E3D-4E9F-9237-F02AA50436D4}">
      <dsp:nvSpPr>
        <dsp:cNvPr id="0" name=""/>
        <dsp:cNvSpPr/>
      </dsp:nvSpPr>
      <dsp:spPr>
        <a:xfrm>
          <a:off x="6063204" y="7450"/>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4DA9E1-479D-4519-BD76-F58EBA6E9832}">
      <dsp:nvSpPr>
        <dsp:cNvPr id="0" name=""/>
        <dsp:cNvSpPr/>
      </dsp:nvSpPr>
      <dsp:spPr>
        <a:xfrm>
          <a:off x="6465391" y="409638"/>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125F2A-2B08-4C42-8F15-3D3B582CA684}">
      <dsp:nvSpPr>
        <dsp:cNvPr id="0" name=""/>
        <dsp:cNvSpPr/>
      </dsp:nvSpPr>
      <dsp:spPr>
        <a:xfrm>
          <a:off x="5459923" y="2482451"/>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What is being sold is worth the price I’m asking</a:t>
          </a:r>
        </a:p>
      </dsp:txBody>
      <dsp:txXfrm>
        <a:off x="5459923" y="2482451"/>
        <a:ext cx="30937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C670A-B98A-4191-9735-9D3CA806E416}">
      <dsp:nvSpPr>
        <dsp:cNvPr id="0" name=""/>
        <dsp:cNvSpPr/>
      </dsp:nvSpPr>
      <dsp:spPr>
        <a:xfrm>
          <a:off x="704911" y="510931"/>
          <a:ext cx="647841" cy="6478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6CC920-9D6A-4B3F-A218-BEA7FB1C2FC3}">
      <dsp:nvSpPr>
        <dsp:cNvPr id="0" name=""/>
        <dsp:cNvSpPr/>
      </dsp:nvSpPr>
      <dsp:spPr>
        <a:xfrm>
          <a:off x="309008"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Sales</a:t>
          </a:r>
        </a:p>
      </dsp:txBody>
      <dsp:txXfrm>
        <a:off x="309008" y="1419853"/>
        <a:ext cx="1439648" cy="575859"/>
      </dsp:txXfrm>
    </dsp:sp>
    <dsp:sp modelId="{CE18A55B-E151-4734-BCA9-490015FFF877}">
      <dsp:nvSpPr>
        <dsp:cNvPr id="0" name=""/>
        <dsp:cNvSpPr/>
      </dsp:nvSpPr>
      <dsp:spPr>
        <a:xfrm>
          <a:off x="2396498" y="510931"/>
          <a:ext cx="647841" cy="6478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2B4170-5975-46DC-BEB8-33A68B2E63F2}">
      <dsp:nvSpPr>
        <dsp:cNvPr id="0" name=""/>
        <dsp:cNvSpPr/>
      </dsp:nvSpPr>
      <dsp:spPr>
        <a:xfrm>
          <a:off x="2000595"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Sales Engineering</a:t>
          </a:r>
        </a:p>
      </dsp:txBody>
      <dsp:txXfrm>
        <a:off x="2000595" y="1419853"/>
        <a:ext cx="1439648" cy="575859"/>
      </dsp:txXfrm>
    </dsp:sp>
    <dsp:sp modelId="{3142753E-B7E7-4FA1-9423-C93BCD3134B4}">
      <dsp:nvSpPr>
        <dsp:cNvPr id="0" name=""/>
        <dsp:cNvSpPr/>
      </dsp:nvSpPr>
      <dsp:spPr>
        <a:xfrm>
          <a:off x="4088085" y="510931"/>
          <a:ext cx="647841" cy="6478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5B7F1C-CCFA-4854-9F02-89AC25DD4B0D}">
      <dsp:nvSpPr>
        <dsp:cNvPr id="0" name=""/>
        <dsp:cNvSpPr/>
      </dsp:nvSpPr>
      <dsp:spPr>
        <a:xfrm>
          <a:off x="3692182"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Marketing</a:t>
          </a:r>
        </a:p>
      </dsp:txBody>
      <dsp:txXfrm>
        <a:off x="3692182" y="1419853"/>
        <a:ext cx="1439648" cy="575859"/>
      </dsp:txXfrm>
    </dsp:sp>
    <dsp:sp modelId="{C45EA778-81DD-4689-882A-B1492FDAD3C1}">
      <dsp:nvSpPr>
        <dsp:cNvPr id="0" name=""/>
        <dsp:cNvSpPr/>
      </dsp:nvSpPr>
      <dsp:spPr>
        <a:xfrm>
          <a:off x="5779672" y="510931"/>
          <a:ext cx="647841" cy="6478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C32335-8959-4F89-A7C5-722351755344}">
      <dsp:nvSpPr>
        <dsp:cNvPr id="0" name=""/>
        <dsp:cNvSpPr/>
      </dsp:nvSpPr>
      <dsp:spPr>
        <a:xfrm>
          <a:off x="5383769"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Technical Writers &amp; Specifications</a:t>
          </a:r>
        </a:p>
      </dsp:txBody>
      <dsp:txXfrm>
        <a:off x="5383769" y="1419853"/>
        <a:ext cx="1439648" cy="575859"/>
      </dsp:txXfrm>
    </dsp:sp>
    <dsp:sp modelId="{C3B6C196-08FC-40EC-8FE1-2FF245EB616B}">
      <dsp:nvSpPr>
        <dsp:cNvPr id="0" name=""/>
        <dsp:cNvSpPr/>
      </dsp:nvSpPr>
      <dsp:spPr>
        <a:xfrm>
          <a:off x="7471259" y="510931"/>
          <a:ext cx="647841" cy="6478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DBAEAE-DA16-41AB-8B99-072CC7AD8DB9}">
      <dsp:nvSpPr>
        <dsp:cNvPr id="0" name=""/>
        <dsp:cNvSpPr/>
      </dsp:nvSpPr>
      <dsp:spPr>
        <a:xfrm>
          <a:off x="7075356"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Website Design/Product Marketing</a:t>
          </a:r>
        </a:p>
      </dsp:txBody>
      <dsp:txXfrm>
        <a:off x="7075356" y="1419853"/>
        <a:ext cx="1439648" cy="575859"/>
      </dsp:txXfrm>
    </dsp:sp>
    <dsp:sp modelId="{072E05D4-EFE0-4037-B8B9-5E85D0A8301D}">
      <dsp:nvSpPr>
        <dsp:cNvPr id="0" name=""/>
        <dsp:cNvSpPr/>
      </dsp:nvSpPr>
      <dsp:spPr>
        <a:xfrm>
          <a:off x="9162846" y="510931"/>
          <a:ext cx="647841" cy="64784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F844F0-038B-492B-9556-E46F49D4E921}">
      <dsp:nvSpPr>
        <dsp:cNvPr id="0" name=""/>
        <dsp:cNvSpPr/>
      </dsp:nvSpPr>
      <dsp:spPr>
        <a:xfrm>
          <a:off x="8766943"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CRM </a:t>
          </a:r>
          <a:br>
            <a:rPr lang="en-US" sz="1100" kern="1200" dirty="0"/>
          </a:br>
          <a:r>
            <a:rPr lang="en-US" sz="1100" kern="1200" dirty="0"/>
            <a:t>(Customer Relationship Management)</a:t>
          </a:r>
        </a:p>
      </dsp:txBody>
      <dsp:txXfrm>
        <a:off x="8766943" y="1419853"/>
        <a:ext cx="1439648" cy="575859"/>
      </dsp:txXfrm>
    </dsp:sp>
    <dsp:sp modelId="{F9E52258-4C51-42F6-B244-3E324304CE96}">
      <dsp:nvSpPr>
        <dsp:cNvPr id="0" name=""/>
        <dsp:cNvSpPr/>
      </dsp:nvSpPr>
      <dsp:spPr>
        <a:xfrm>
          <a:off x="2396498" y="2355625"/>
          <a:ext cx="647841" cy="64784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8D70DC-A509-4693-805C-D388B342E3C0}">
      <dsp:nvSpPr>
        <dsp:cNvPr id="0" name=""/>
        <dsp:cNvSpPr/>
      </dsp:nvSpPr>
      <dsp:spPr>
        <a:xfrm>
          <a:off x="2000595" y="3264547"/>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ERP </a:t>
          </a:r>
          <a:br>
            <a:rPr lang="en-US" sz="1100" kern="1200" dirty="0"/>
          </a:br>
          <a:r>
            <a:rPr lang="en-US" sz="1100" kern="1200" dirty="0"/>
            <a:t>(Enterprise Resource Management)</a:t>
          </a:r>
        </a:p>
      </dsp:txBody>
      <dsp:txXfrm>
        <a:off x="2000595" y="3264547"/>
        <a:ext cx="1439648" cy="575859"/>
      </dsp:txXfrm>
    </dsp:sp>
    <dsp:sp modelId="{569ACCCC-0FCD-41B3-A495-EF39569ACD43}">
      <dsp:nvSpPr>
        <dsp:cNvPr id="0" name=""/>
        <dsp:cNvSpPr/>
      </dsp:nvSpPr>
      <dsp:spPr>
        <a:xfrm>
          <a:off x="4088085" y="2355625"/>
          <a:ext cx="647841" cy="64784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A6A5BF-8D1A-4509-95E7-D0E1FBB9BB73}">
      <dsp:nvSpPr>
        <dsp:cNvPr id="0" name=""/>
        <dsp:cNvSpPr/>
      </dsp:nvSpPr>
      <dsp:spPr>
        <a:xfrm>
          <a:off x="3692182" y="3264547"/>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Business Management/Business Intelligence</a:t>
          </a:r>
        </a:p>
      </dsp:txBody>
      <dsp:txXfrm>
        <a:off x="3692182" y="3264547"/>
        <a:ext cx="1439648" cy="575859"/>
      </dsp:txXfrm>
    </dsp:sp>
    <dsp:sp modelId="{1A33EDF6-A374-47D2-9A82-3EE6C97D7932}">
      <dsp:nvSpPr>
        <dsp:cNvPr id="0" name=""/>
        <dsp:cNvSpPr/>
      </dsp:nvSpPr>
      <dsp:spPr>
        <a:xfrm>
          <a:off x="5779672" y="2355625"/>
          <a:ext cx="647841" cy="647841"/>
        </a:xfrm>
        <a:prstGeom prst="rect">
          <a:avLst/>
        </a:prstGeom>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871FF7-DABB-453E-870C-7D6A708B6231}">
      <dsp:nvSpPr>
        <dsp:cNvPr id="0" name=""/>
        <dsp:cNvSpPr/>
      </dsp:nvSpPr>
      <dsp:spPr>
        <a:xfrm>
          <a:off x="5383769" y="3264547"/>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Subject Matter Expert</a:t>
          </a:r>
          <a:br>
            <a:rPr lang="en-US" sz="1100" kern="1200" dirty="0"/>
          </a:br>
          <a:r>
            <a:rPr lang="en-US" sz="1100" kern="1200" dirty="0"/>
            <a:t>(SME)</a:t>
          </a:r>
        </a:p>
      </dsp:txBody>
      <dsp:txXfrm>
        <a:off x="5383769" y="3264547"/>
        <a:ext cx="1439648" cy="575859"/>
      </dsp:txXfrm>
    </dsp:sp>
    <dsp:sp modelId="{890B3621-6B9C-4AE6-8682-27E9B44A5835}">
      <dsp:nvSpPr>
        <dsp:cNvPr id="0" name=""/>
        <dsp:cNvSpPr/>
      </dsp:nvSpPr>
      <dsp:spPr>
        <a:xfrm>
          <a:off x="7471259" y="2355625"/>
          <a:ext cx="647841" cy="647841"/>
        </a:xfrm>
        <a:prstGeom prst="rect">
          <a:avLst/>
        </a:prstGeom>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4D9F65-8132-455E-B834-D51FD025E79C}">
      <dsp:nvSpPr>
        <dsp:cNvPr id="0" name=""/>
        <dsp:cNvSpPr/>
      </dsp:nvSpPr>
      <dsp:spPr>
        <a:xfrm>
          <a:off x="7075356" y="3264547"/>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Sales Management</a:t>
          </a:r>
        </a:p>
      </dsp:txBody>
      <dsp:txXfrm>
        <a:off x="7075356" y="3264547"/>
        <a:ext cx="1439648" cy="5758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500EB-2875-4ACD-AF40-B60D3C932587}"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DA12A-6B71-41DA-86BF-BA519D9DABE5}" type="slidenum">
              <a:rPr lang="en-US" smtClean="0"/>
              <a:t>‹#›</a:t>
            </a:fld>
            <a:endParaRPr lang="en-US"/>
          </a:p>
        </p:txBody>
      </p:sp>
    </p:spTree>
    <p:extLst>
      <p:ext uri="{BB962C8B-B14F-4D97-AF65-F5344CB8AC3E}">
        <p14:creationId xmlns:p14="http://schemas.microsoft.com/office/powerpoint/2010/main" val="411727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Ive</a:t>
            </a:r>
            <a:r>
              <a:rPr lang="en-US" dirty="0"/>
              <a:t> been in Technology,</a:t>
            </a:r>
            <a:r>
              <a:rPr lang="en-US" baseline="0" dirty="0"/>
              <a:t> IT sales for 28 years.</a:t>
            </a:r>
          </a:p>
          <a:p>
            <a:r>
              <a:rPr lang="en-US" baseline="0" dirty="0" err="1"/>
              <a:t>Ive</a:t>
            </a:r>
            <a:r>
              <a:rPr lang="en-US" baseline="0" dirty="0"/>
              <a:t> sold primarily to State and Local Governments, K12 and Higher Ed for that time.</a:t>
            </a:r>
          </a:p>
          <a:p>
            <a:r>
              <a:rPr lang="en-US" baseline="0" dirty="0"/>
              <a:t>Career started with client sales (PCs and Laptops) and as time and technology progressed and my knowledge and skills also, Server, Storage, Networking LAN/WAN and Wireless and Cyber Security.</a:t>
            </a:r>
          </a:p>
          <a:p>
            <a:endParaRPr lang="en-US" baseline="0" dirty="0"/>
          </a:p>
          <a:p>
            <a:endParaRPr lang="en-US" dirty="0"/>
          </a:p>
        </p:txBody>
      </p:sp>
      <p:sp>
        <p:nvSpPr>
          <p:cNvPr id="4" name="Slide Number Placeholder 3"/>
          <p:cNvSpPr>
            <a:spLocks noGrp="1"/>
          </p:cNvSpPr>
          <p:nvPr>
            <p:ph type="sldNum" sz="quarter" idx="5"/>
          </p:nvPr>
        </p:nvSpPr>
        <p:spPr/>
        <p:txBody>
          <a:bodyPr/>
          <a:lstStyle/>
          <a:p>
            <a:fld id="{2BEDA12A-6B71-41DA-86BF-BA519D9DABE5}" type="slidenum">
              <a:rPr lang="en-US" smtClean="0"/>
              <a:t>1</a:t>
            </a:fld>
            <a:endParaRPr lang="en-US"/>
          </a:p>
        </p:txBody>
      </p:sp>
    </p:spTree>
    <p:extLst>
      <p:ext uri="{BB962C8B-B14F-4D97-AF65-F5344CB8AC3E}">
        <p14:creationId xmlns:p14="http://schemas.microsoft.com/office/powerpoint/2010/main" val="3686828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Companies that utilize</a:t>
            </a:r>
            <a:r>
              <a:rPr lang="en-US" baseline="0" dirty="0"/>
              <a:t> a host of sales, sales support/sales adjacent skills.. Employ hundreds if not thousands in these roles. Please note I included VA Tech- anyone like to guess why?</a:t>
            </a:r>
            <a:endParaRPr lang="en-US" dirty="0"/>
          </a:p>
        </p:txBody>
      </p:sp>
      <p:sp>
        <p:nvSpPr>
          <p:cNvPr id="4" name="Slide Number Placeholder 3"/>
          <p:cNvSpPr>
            <a:spLocks noGrp="1"/>
          </p:cNvSpPr>
          <p:nvPr>
            <p:ph type="sldNum" sz="quarter" idx="5"/>
          </p:nvPr>
        </p:nvSpPr>
        <p:spPr/>
        <p:txBody>
          <a:bodyPr/>
          <a:lstStyle/>
          <a:p>
            <a:fld id="{2BEDA12A-6B71-41DA-86BF-BA519D9DABE5}" type="slidenum">
              <a:rPr lang="en-US" smtClean="0"/>
              <a:t>10</a:t>
            </a:fld>
            <a:endParaRPr lang="en-US"/>
          </a:p>
        </p:txBody>
      </p:sp>
    </p:spTree>
    <p:extLst>
      <p:ext uri="{BB962C8B-B14F-4D97-AF65-F5344CB8AC3E}">
        <p14:creationId xmlns:p14="http://schemas.microsoft.com/office/powerpoint/2010/main" val="1061940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Sales is either</a:t>
            </a:r>
            <a:r>
              <a:rPr lang="en-US" baseline="0" dirty="0"/>
              <a:t> transactional process or a complex process. The length of time for those process is generally referred to as a sales cycle. The more sophisticated, complex, or mission critical (and that includes life or death) the longer the sales cycle and often more steps the process may have. This may also necessitate more support- engineers, solution architects and SME’s and partner/manufacturer participation.</a:t>
            </a:r>
            <a:endParaRPr lang="en-US" dirty="0"/>
          </a:p>
        </p:txBody>
      </p:sp>
      <p:sp>
        <p:nvSpPr>
          <p:cNvPr id="4" name="Slide Number Placeholder 3"/>
          <p:cNvSpPr>
            <a:spLocks noGrp="1"/>
          </p:cNvSpPr>
          <p:nvPr>
            <p:ph type="sldNum" sz="quarter" idx="5"/>
          </p:nvPr>
        </p:nvSpPr>
        <p:spPr/>
        <p:txBody>
          <a:bodyPr/>
          <a:lstStyle/>
          <a:p>
            <a:fld id="{2BEDA12A-6B71-41DA-86BF-BA519D9DABE5}" type="slidenum">
              <a:rPr lang="en-US" smtClean="0"/>
              <a:t>11</a:t>
            </a:fld>
            <a:endParaRPr lang="en-US"/>
          </a:p>
        </p:txBody>
      </p:sp>
    </p:spTree>
    <p:extLst>
      <p:ext uri="{BB962C8B-B14F-4D97-AF65-F5344CB8AC3E}">
        <p14:creationId xmlns:p14="http://schemas.microsoft.com/office/powerpoint/2010/main" val="196084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a sales organization these are examples of roles I run into almost daily  **** OH extra credit word</a:t>
            </a:r>
            <a:r>
              <a:rPr lang="en-US" baseline="0" dirty="0"/>
              <a:t> ****</a:t>
            </a:r>
            <a:endParaRPr lang="en-US" dirty="0"/>
          </a:p>
        </p:txBody>
      </p:sp>
      <p:sp>
        <p:nvSpPr>
          <p:cNvPr id="4" name="Slide Number Placeholder 3"/>
          <p:cNvSpPr>
            <a:spLocks noGrp="1"/>
          </p:cNvSpPr>
          <p:nvPr>
            <p:ph type="sldNum" sz="quarter" idx="5"/>
          </p:nvPr>
        </p:nvSpPr>
        <p:spPr/>
        <p:txBody>
          <a:bodyPr/>
          <a:lstStyle/>
          <a:p>
            <a:fld id="{2BEDA12A-6B71-41DA-86BF-BA519D9DABE5}" type="slidenum">
              <a:rPr lang="en-US" smtClean="0"/>
              <a:t>12</a:t>
            </a:fld>
            <a:endParaRPr lang="en-US"/>
          </a:p>
        </p:txBody>
      </p:sp>
    </p:spTree>
    <p:extLst>
      <p:ext uri="{BB962C8B-B14F-4D97-AF65-F5344CB8AC3E}">
        <p14:creationId xmlns:p14="http://schemas.microsoft.com/office/powerpoint/2010/main" val="2190822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cant tell you the exact details of the craziest things I’ve encountered. I can tell you I had to meet,</a:t>
            </a:r>
            <a:r>
              <a:rPr lang="en-US" baseline="0" dirty="0"/>
              <a:t> be blindfolded, No visual cues with earphones. But what they bought many years ago impacted lives and I believe saved lives.</a:t>
            </a:r>
          </a:p>
          <a:p>
            <a:endParaRPr lang="en-US" baseline="0" dirty="0"/>
          </a:p>
          <a:p>
            <a:r>
              <a:rPr lang="en-US" baseline="0" dirty="0"/>
              <a:t>I also watched history made and an insanely profitable patent- discovered by a highly bullied kid with a horrible speech impediment. It gave us hardware sound for DVDs. Originally it was software based only and laggy and buggy. But this kid (he wasn’t 25) I watched in a basement of our company where R&amp;D was, I watched him take a paper clip and bubble gum from his mouth and connect a sound card and video card and made the owner MILLIONS.</a:t>
            </a:r>
          </a:p>
          <a:p>
            <a:endParaRPr lang="en-US" baseline="0" dirty="0"/>
          </a:p>
          <a:p>
            <a:r>
              <a:rPr lang="en-US" baseline="0" dirty="0"/>
              <a:t>I was also meeting with VA Tech’s CNS when Homeland Security knocked and demanded all hard drives because a student threatened President Bush. They wanted all server hard drives and anything (and I mean anything on their network) that held cache they could use as evidence… that was a long meeting as we were forced to sit there on lock down. There was also a negotiation about what they would take and leave. </a:t>
            </a:r>
          </a:p>
          <a:p>
            <a:endParaRPr lang="en-US" baseline="0" dirty="0"/>
          </a:p>
          <a:p>
            <a:r>
              <a:rPr lang="en-US" baseline="0" dirty="0"/>
              <a:t>You will be amazed what you will be around for and see in IT.</a:t>
            </a:r>
            <a:endParaRPr lang="en-US" dirty="0"/>
          </a:p>
        </p:txBody>
      </p:sp>
      <p:sp>
        <p:nvSpPr>
          <p:cNvPr id="4" name="Slide Number Placeholder 3"/>
          <p:cNvSpPr>
            <a:spLocks noGrp="1"/>
          </p:cNvSpPr>
          <p:nvPr>
            <p:ph type="sldNum" sz="quarter" idx="5"/>
          </p:nvPr>
        </p:nvSpPr>
        <p:spPr/>
        <p:txBody>
          <a:bodyPr/>
          <a:lstStyle/>
          <a:p>
            <a:fld id="{2BEDA12A-6B71-41DA-86BF-BA519D9DABE5}" type="slidenum">
              <a:rPr lang="en-US" smtClean="0"/>
              <a:t>13</a:t>
            </a:fld>
            <a:endParaRPr lang="en-US"/>
          </a:p>
        </p:txBody>
      </p:sp>
    </p:spTree>
    <p:extLst>
      <p:ext uri="{BB962C8B-B14F-4D97-AF65-F5344CB8AC3E}">
        <p14:creationId xmlns:p14="http://schemas.microsoft.com/office/powerpoint/2010/main" val="1145276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t>
            </a:r>
            <a:r>
              <a:rPr lang="en-US" baseline="0" dirty="0"/>
              <a:t> knowledgeable in what you say you are. I am more a network infrastructure (LAN) and Data center- compute and storage expert (and I use that loosely) than client expert or O365 and AD guy.</a:t>
            </a:r>
          </a:p>
          <a:p>
            <a:endParaRPr lang="en-US" baseline="0" dirty="0"/>
          </a:p>
          <a:p>
            <a:r>
              <a:rPr lang="en-US" baseline="0" dirty="0"/>
              <a:t>You are NOT expected to know everything- but should know somethings- especially what you say you know. It is ok to say you don’t know and will find the answer.</a:t>
            </a:r>
          </a:p>
          <a:p>
            <a:endParaRPr lang="en-US" baseline="0" dirty="0"/>
          </a:p>
          <a:p>
            <a:r>
              <a:rPr lang="en-US" baseline="0" dirty="0"/>
              <a:t>DO not over promise.. And it is definitely ok to say something wouldn’t be right for your customer- do what is right for them, put their interest first.</a:t>
            </a:r>
            <a:endParaRPr lang="en-US" dirty="0"/>
          </a:p>
        </p:txBody>
      </p:sp>
      <p:sp>
        <p:nvSpPr>
          <p:cNvPr id="4" name="Slide Number Placeholder 3"/>
          <p:cNvSpPr>
            <a:spLocks noGrp="1"/>
          </p:cNvSpPr>
          <p:nvPr>
            <p:ph type="sldNum" sz="quarter" idx="5"/>
          </p:nvPr>
        </p:nvSpPr>
        <p:spPr/>
        <p:txBody>
          <a:bodyPr/>
          <a:lstStyle/>
          <a:p>
            <a:fld id="{2BEDA12A-6B71-41DA-86BF-BA519D9DABE5}" type="slidenum">
              <a:rPr lang="en-US" smtClean="0"/>
              <a:t>14</a:t>
            </a:fld>
            <a:endParaRPr lang="en-US"/>
          </a:p>
        </p:txBody>
      </p:sp>
    </p:spTree>
    <p:extLst>
      <p:ext uri="{BB962C8B-B14F-4D97-AF65-F5344CB8AC3E}">
        <p14:creationId xmlns:p14="http://schemas.microsoft.com/office/powerpoint/2010/main" val="569691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be? #1 trustworthy</a:t>
            </a:r>
          </a:p>
          <a:p>
            <a:r>
              <a:rPr lang="en-US" dirty="0"/>
              <a:t>Be</a:t>
            </a:r>
            <a:r>
              <a:rPr lang="en-US" baseline="0" dirty="0"/>
              <a:t> a team player, you will often rely on others in your solution team-partner community and the customer</a:t>
            </a:r>
          </a:p>
          <a:p>
            <a:r>
              <a:rPr lang="en-US" baseline="0" dirty="0"/>
              <a:t>Be accountable- do what you say you will do, don’t exaggerate to customer or sales management</a:t>
            </a:r>
          </a:p>
          <a:p>
            <a:r>
              <a:rPr lang="en-US" baseline="0" dirty="0"/>
              <a:t>Understanding.. The customer has needs, their company and their personal life. Know that their time is valuable, and their money also. Ask for them wisely, ask them to trust you to use both wisely</a:t>
            </a:r>
            <a:endParaRPr lang="en-US" dirty="0"/>
          </a:p>
        </p:txBody>
      </p:sp>
      <p:sp>
        <p:nvSpPr>
          <p:cNvPr id="4" name="Slide Number Placeholder 3"/>
          <p:cNvSpPr>
            <a:spLocks noGrp="1"/>
          </p:cNvSpPr>
          <p:nvPr>
            <p:ph type="sldNum" sz="quarter" idx="5"/>
          </p:nvPr>
        </p:nvSpPr>
        <p:spPr/>
        <p:txBody>
          <a:bodyPr/>
          <a:lstStyle/>
          <a:p>
            <a:fld id="{2BEDA12A-6B71-41DA-86BF-BA519D9DABE5}" type="slidenum">
              <a:rPr lang="en-US" smtClean="0"/>
              <a:t>15</a:t>
            </a:fld>
            <a:endParaRPr lang="en-US"/>
          </a:p>
        </p:txBody>
      </p:sp>
    </p:spTree>
    <p:extLst>
      <p:ext uri="{BB962C8B-B14F-4D97-AF65-F5344CB8AC3E}">
        <p14:creationId xmlns:p14="http://schemas.microsoft.com/office/powerpoint/2010/main" val="1520885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good and</a:t>
            </a:r>
            <a:r>
              <a:rPr lang="en-US" baseline="0" dirty="0"/>
              <a:t> bad in all jobs… </a:t>
            </a:r>
          </a:p>
          <a:p>
            <a:r>
              <a:rPr lang="en-US" baseline="0" dirty="0"/>
              <a:t>The customer is not always right.. They WILL BE WRONG. This is a customer service conundrum, and part of your job is to walk that line and persuade them how to get on the right path and direction. Sometimes you may either fail at that or customer is super stubborn and you will need to recognize those times, and determine if it is in your, your company’s best interest to make that sale knowing it is wrong, or safeguard you and your company and walk away.</a:t>
            </a:r>
          </a:p>
          <a:p>
            <a:endParaRPr lang="en-US" baseline="0" dirty="0"/>
          </a:p>
          <a:p>
            <a:r>
              <a:rPr lang="en-US" baseline="0" dirty="0"/>
              <a:t>LAST- change. Change will always happen. Embracing it is often a mantra, and difficult… recognizing things are changing or about to change is also difficult but a very worthwhile talent to develop</a:t>
            </a:r>
          </a:p>
          <a:p>
            <a:endParaRPr lang="en-US" dirty="0"/>
          </a:p>
        </p:txBody>
      </p:sp>
      <p:sp>
        <p:nvSpPr>
          <p:cNvPr id="4" name="Slide Number Placeholder 3"/>
          <p:cNvSpPr>
            <a:spLocks noGrp="1"/>
          </p:cNvSpPr>
          <p:nvPr>
            <p:ph type="sldNum" sz="quarter" idx="5"/>
          </p:nvPr>
        </p:nvSpPr>
        <p:spPr/>
        <p:txBody>
          <a:bodyPr/>
          <a:lstStyle/>
          <a:p>
            <a:fld id="{2BEDA12A-6B71-41DA-86BF-BA519D9DABE5}" type="slidenum">
              <a:rPr lang="en-US" smtClean="0"/>
              <a:t>16</a:t>
            </a:fld>
            <a:endParaRPr lang="en-US"/>
          </a:p>
        </p:txBody>
      </p:sp>
    </p:spTree>
    <p:extLst>
      <p:ext uri="{BB962C8B-B14F-4D97-AF65-F5344CB8AC3E}">
        <p14:creationId xmlns:p14="http://schemas.microsoft.com/office/powerpoint/2010/main" val="3001678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DA12A-6B71-41DA-86BF-BA519D9DABE5}" type="slidenum">
              <a:rPr lang="en-US" smtClean="0"/>
              <a:t>17</a:t>
            </a:fld>
            <a:endParaRPr lang="en-US"/>
          </a:p>
        </p:txBody>
      </p:sp>
    </p:spTree>
    <p:extLst>
      <p:ext uri="{BB962C8B-B14F-4D97-AF65-F5344CB8AC3E}">
        <p14:creationId xmlns:p14="http://schemas.microsoft.com/office/powerpoint/2010/main" val="3764584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DA12A-6B71-41DA-86BF-BA519D9DABE5}" type="slidenum">
              <a:rPr lang="en-US" smtClean="0"/>
              <a:t>18</a:t>
            </a:fld>
            <a:endParaRPr lang="en-US"/>
          </a:p>
        </p:txBody>
      </p:sp>
    </p:spTree>
    <p:extLst>
      <p:ext uri="{BB962C8B-B14F-4D97-AF65-F5344CB8AC3E}">
        <p14:creationId xmlns:p14="http://schemas.microsoft.com/office/powerpoint/2010/main" val="207863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most basic ingredients to sales are 2 things and the reason for sales is either:</a:t>
            </a:r>
            <a:br>
              <a:rPr lang="en-US" baseline="0" dirty="0"/>
            </a:br>
            <a:br>
              <a:rPr lang="en-US" baseline="0" dirty="0"/>
            </a:br>
            <a:r>
              <a:rPr lang="en-US" baseline="0" dirty="0"/>
              <a:t>1  I have something I need to sell to make money and earn a living </a:t>
            </a:r>
          </a:p>
          <a:p>
            <a:pPr marL="228600" indent="-228600">
              <a:buAutoNum type="arabicPlain" startAt="2"/>
            </a:pPr>
            <a:r>
              <a:rPr lang="en-US" baseline="0" dirty="0"/>
              <a:t>You need something and will pay to fulfill that need</a:t>
            </a:r>
          </a:p>
          <a:p>
            <a:pPr marL="228600" indent="-228600">
              <a:buAutoNum type="arabicPlain" startAt="2"/>
            </a:pPr>
            <a:endParaRPr lang="en-US" baseline="0" dirty="0"/>
          </a:p>
          <a:p>
            <a:pPr marL="228600" indent="-228600">
              <a:buAutoNum type="arabicPlain" startAt="2"/>
            </a:pPr>
            <a:r>
              <a:rPr lang="en-US" baseline="0" dirty="0"/>
              <a:t>Not delving into Barter for the sake of this presentation – but the principles are the same</a:t>
            </a:r>
          </a:p>
          <a:p>
            <a:endParaRPr lang="en-US" dirty="0"/>
          </a:p>
        </p:txBody>
      </p:sp>
      <p:sp>
        <p:nvSpPr>
          <p:cNvPr id="4" name="Slide Number Placeholder 3"/>
          <p:cNvSpPr>
            <a:spLocks noGrp="1"/>
          </p:cNvSpPr>
          <p:nvPr>
            <p:ph type="sldNum" sz="quarter" idx="5"/>
          </p:nvPr>
        </p:nvSpPr>
        <p:spPr/>
        <p:txBody>
          <a:bodyPr/>
          <a:lstStyle/>
          <a:p>
            <a:fld id="{2BEDA12A-6B71-41DA-86BF-BA519D9DABE5}" type="slidenum">
              <a:rPr lang="en-US" smtClean="0"/>
              <a:t>2</a:t>
            </a:fld>
            <a:endParaRPr lang="en-US"/>
          </a:p>
        </p:txBody>
      </p:sp>
    </p:spTree>
    <p:extLst>
      <p:ext uri="{BB962C8B-B14F-4D97-AF65-F5344CB8AC3E}">
        <p14:creationId xmlns:p14="http://schemas.microsoft.com/office/powerpoint/2010/main" val="68438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you see daily of “I have something I</a:t>
            </a:r>
            <a:r>
              <a:rPr lang="en-US" baseline="0" dirty="0"/>
              <a:t> need you to buy” sales</a:t>
            </a:r>
            <a:endParaRPr lang="en-US" dirty="0"/>
          </a:p>
        </p:txBody>
      </p:sp>
      <p:sp>
        <p:nvSpPr>
          <p:cNvPr id="4" name="Slide Number Placeholder 3"/>
          <p:cNvSpPr>
            <a:spLocks noGrp="1"/>
          </p:cNvSpPr>
          <p:nvPr>
            <p:ph type="sldNum" sz="quarter" idx="5"/>
          </p:nvPr>
        </p:nvSpPr>
        <p:spPr/>
        <p:txBody>
          <a:bodyPr/>
          <a:lstStyle/>
          <a:p>
            <a:fld id="{2BEDA12A-6B71-41DA-86BF-BA519D9DABE5}" type="slidenum">
              <a:rPr lang="en-US" smtClean="0"/>
              <a:t>3</a:t>
            </a:fld>
            <a:endParaRPr lang="en-US"/>
          </a:p>
        </p:txBody>
      </p:sp>
    </p:spTree>
    <p:extLst>
      <p:ext uri="{BB962C8B-B14F-4D97-AF65-F5344CB8AC3E}">
        <p14:creationId xmlns:p14="http://schemas.microsoft.com/office/powerpoint/2010/main" val="370624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you see daily of “I have a need and will pay to fulfill</a:t>
            </a:r>
            <a:r>
              <a:rPr lang="en-US" baseline="0" dirty="0"/>
              <a:t> that need” version of sales</a:t>
            </a:r>
            <a:endParaRPr lang="en-US" dirty="0"/>
          </a:p>
          <a:p>
            <a:endParaRPr lang="en-US" dirty="0"/>
          </a:p>
        </p:txBody>
      </p:sp>
      <p:sp>
        <p:nvSpPr>
          <p:cNvPr id="4" name="Slide Number Placeholder 3"/>
          <p:cNvSpPr>
            <a:spLocks noGrp="1"/>
          </p:cNvSpPr>
          <p:nvPr>
            <p:ph type="sldNum" sz="quarter" idx="5"/>
          </p:nvPr>
        </p:nvSpPr>
        <p:spPr/>
        <p:txBody>
          <a:bodyPr/>
          <a:lstStyle/>
          <a:p>
            <a:fld id="{2BEDA12A-6B71-41DA-86BF-BA519D9DABE5}" type="slidenum">
              <a:rPr lang="en-US" smtClean="0"/>
              <a:t>4</a:t>
            </a:fld>
            <a:endParaRPr lang="en-US"/>
          </a:p>
        </p:txBody>
      </p:sp>
    </p:spTree>
    <p:extLst>
      <p:ext uri="{BB962C8B-B14F-4D97-AF65-F5344CB8AC3E}">
        <p14:creationId xmlns:p14="http://schemas.microsoft.com/office/powerpoint/2010/main" val="4195104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end- the act of selling something is Persuasion. Persuading is the skill or talent you most use to sell something. Ultimately you are persuading</a:t>
            </a:r>
            <a:r>
              <a:rPr lang="en-US" baseline="0" dirty="0"/>
              <a:t> someone that they need to buy from you or what they are buying is worth the price I’m asking.</a:t>
            </a:r>
          </a:p>
          <a:p>
            <a:endParaRPr lang="en-US" baseline="0" dirty="0"/>
          </a:p>
          <a:p>
            <a:r>
              <a:rPr lang="en-US" baseline="0" dirty="0"/>
              <a:t>It is a difficult skill to teach someone, although you can both teach it and learn it. As a natural talent it is most useful in sales. The challenge is not to abuse it both in professional life and personal life- sales skills often teach you methods to understand decision making and influence decisions making and you would be astonished how vulnerable to </a:t>
            </a:r>
            <a:r>
              <a:rPr lang="en-US" baseline="0" dirty="0" err="1"/>
              <a:t>suggestoin</a:t>
            </a:r>
            <a:r>
              <a:rPr lang="en-US" baseline="0" dirty="0"/>
              <a:t> people can be.</a:t>
            </a:r>
            <a:endParaRPr lang="en-US" dirty="0"/>
          </a:p>
        </p:txBody>
      </p:sp>
      <p:sp>
        <p:nvSpPr>
          <p:cNvPr id="4" name="Slide Number Placeholder 3"/>
          <p:cNvSpPr>
            <a:spLocks noGrp="1"/>
          </p:cNvSpPr>
          <p:nvPr>
            <p:ph type="sldNum" sz="quarter" idx="5"/>
          </p:nvPr>
        </p:nvSpPr>
        <p:spPr/>
        <p:txBody>
          <a:bodyPr/>
          <a:lstStyle/>
          <a:p>
            <a:fld id="{2BEDA12A-6B71-41DA-86BF-BA519D9DABE5}" type="slidenum">
              <a:rPr lang="en-US" smtClean="0"/>
              <a:t>5</a:t>
            </a:fld>
            <a:endParaRPr lang="en-US"/>
          </a:p>
        </p:txBody>
      </p:sp>
    </p:spTree>
    <p:extLst>
      <p:ext uri="{BB962C8B-B14F-4D97-AF65-F5344CB8AC3E}">
        <p14:creationId xmlns:p14="http://schemas.microsoft.com/office/powerpoint/2010/main" val="1121245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can impart one thing on</a:t>
            </a:r>
            <a:r>
              <a:rPr lang="en-US" baseline="0" dirty="0"/>
              <a:t> anyone making a career in sales or a sales adjacent/sales support role… it would be Trust is King and the coin of the realm. Id also strongly emphasize Listen more talk less. If you take notes well, or can lean to – my best sales training I ever had was on a method of listening and note taking. </a:t>
            </a:r>
          </a:p>
          <a:p>
            <a:endParaRPr lang="en-US" baseline="0" dirty="0"/>
          </a:p>
          <a:p>
            <a:r>
              <a:rPr lang="en-US" baseline="0" dirty="0"/>
              <a:t>The science is focused more on sales adjacent roles- How much you sell, how often vs what its needed to pay you… forecasting is VERY important to the company you work for… it impacts their revenues.. (Stocks), what inventory and resources they need to have to help sales, do they need to keep more liquid cash or increase credit… Educating sales reps on the </a:t>
            </a:r>
            <a:r>
              <a:rPr lang="en-US" baseline="0" dirty="0" err="1"/>
              <a:t>producst</a:t>
            </a:r>
            <a:r>
              <a:rPr lang="en-US" baseline="0" dirty="0"/>
              <a:t> and services being sold- increase sales, reduce costs and mistakes. Quoting/profits/losses </a:t>
            </a:r>
            <a:r>
              <a:rPr lang="en-US" baseline="0" dirty="0" err="1"/>
              <a:t>kinda</a:t>
            </a:r>
            <a:r>
              <a:rPr lang="en-US" baseline="0" dirty="0"/>
              <a:t> self explanatory but important to keep track of</a:t>
            </a:r>
            <a:endParaRPr lang="en-US" dirty="0"/>
          </a:p>
        </p:txBody>
      </p:sp>
      <p:sp>
        <p:nvSpPr>
          <p:cNvPr id="4" name="Slide Number Placeholder 3"/>
          <p:cNvSpPr>
            <a:spLocks noGrp="1"/>
          </p:cNvSpPr>
          <p:nvPr>
            <p:ph type="sldNum" sz="quarter" idx="5"/>
          </p:nvPr>
        </p:nvSpPr>
        <p:spPr/>
        <p:txBody>
          <a:bodyPr/>
          <a:lstStyle/>
          <a:p>
            <a:fld id="{2BEDA12A-6B71-41DA-86BF-BA519D9DABE5}" type="slidenum">
              <a:rPr lang="en-US" smtClean="0"/>
              <a:t>6</a:t>
            </a:fld>
            <a:endParaRPr lang="en-US"/>
          </a:p>
        </p:txBody>
      </p:sp>
    </p:spTree>
    <p:extLst>
      <p:ext uri="{BB962C8B-B14F-4D97-AF65-F5344CB8AC3E}">
        <p14:creationId xmlns:p14="http://schemas.microsoft.com/office/powerpoint/2010/main" val="216712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you</a:t>
            </a:r>
            <a:r>
              <a:rPr lang="en-US" baseline="0" dirty="0"/>
              <a:t> may like working on or with, </a:t>
            </a:r>
            <a:r>
              <a:rPr lang="en-US" baseline="0" dirty="0" err="1"/>
              <a:t>sotware</a:t>
            </a:r>
            <a:r>
              <a:rPr lang="en-US" baseline="0" dirty="0"/>
              <a:t> packages and companies and APPS… almost everything and every company you can think of has a sales component…. In IT these spring to mind </a:t>
            </a:r>
            <a:endParaRPr lang="en-US" dirty="0"/>
          </a:p>
        </p:txBody>
      </p:sp>
      <p:sp>
        <p:nvSpPr>
          <p:cNvPr id="4" name="Slide Number Placeholder 3"/>
          <p:cNvSpPr>
            <a:spLocks noGrp="1"/>
          </p:cNvSpPr>
          <p:nvPr>
            <p:ph type="sldNum" sz="quarter" idx="5"/>
          </p:nvPr>
        </p:nvSpPr>
        <p:spPr/>
        <p:txBody>
          <a:bodyPr/>
          <a:lstStyle/>
          <a:p>
            <a:fld id="{2BEDA12A-6B71-41DA-86BF-BA519D9DABE5}" type="slidenum">
              <a:rPr lang="en-US" smtClean="0"/>
              <a:t>7</a:t>
            </a:fld>
            <a:endParaRPr lang="en-US"/>
          </a:p>
        </p:txBody>
      </p:sp>
    </p:spTree>
    <p:extLst>
      <p:ext uri="{BB962C8B-B14F-4D97-AF65-F5344CB8AC3E}">
        <p14:creationId xmlns:p14="http://schemas.microsoft.com/office/powerpoint/2010/main" val="2265448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art needs the science and science needs the art these days. Success depends on sharing and passing info from different groups- sales, sales support, operations and management</a:t>
            </a:r>
            <a:endParaRPr lang="en-US" dirty="0"/>
          </a:p>
        </p:txBody>
      </p:sp>
      <p:sp>
        <p:nvSpPr>
          <p:cNvPr id="4" name="Slide Number Placeholder 3"/>
          <p:cNvSpPr>
            <a:spLocks noGrp="1"/>
          </p:cNvSpPr>
          <p:nvPr>
            <p:ph type="sldNum" sz="quarter" idx="5"/>
          </p:nvPr>
        </p:nvSpPr>
        <p:spPr/>
        <p:txBody>
          <a:bodyPr/>
          <a:lstStyle/>
          <a:p>
            <a:fld id="{2BEDA12A-6B71-41DA-86BF-BA519D9DABE5}" type="slidenum">
              <a:rPr lang="en-US" smtClean="0"/>
              <a:t>8</a:t>
            </a:fld>
            <a:endParaRPr lang="en-US"/>
          </a:p>
        </p:txBody>
      </p:sp>
    </p:spTree>
    <p:extLst>
      <p:ext uri="{BB962C8B-B14F-4D97-AF65-F5344CB8AC3E}">
        <p14:creationId xmlns:p14="http://schemas.microsoft.com/office/powerpoint/2010/main" val="2629301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if you are not involved directly as a sales rep, sales engineer or solutions architect you will find that information</a:t>
            </a:r>
            <a:r>
              <a:rPr lang="en-US" baseline="0" dirty="0"/>
              <a:t> and processes need to be connected and the art of selling impacts, is impacted by, is bolstered and measured by blending the art of sales with the science components. They are no longer separated silos and the best functioning organizations connect/merge info from these together to make sales and make decisions for the company</a:t>
            </a:r>
            <a:endParaRPr lang="en-US" dirty="0"/>
          </a:p>
          <a:p>
            <a:endParaRPr lang="en-US" dirty="0"/>
          </a:p>
        </p:txBody>
      </p:sp>
      <p:sp>
        <p:nvSpPr>
          <p:cNvPr id="4" name="Slide Number Placeholder 3"/>
          <p:cNvSpPr>
            <a:spLocks noGrp="1"/>
          </p:cNvSpPr>
          <p:nvPr>
            <p:ph type="sldNum" sz="quarter" idx="5"/>
          </p:nvPr>
        </p:nvSpPr>
        <p:spPr/>
        <p:txBody>
          <a:bodyPr/>
          <a:lstStyle/>
          <a:p>
            <a:fld id="{2BEDA12A-6B71-41DA-86BF-BA519D9DABE5}" type="slidenum">
              <a:rPr lang="en-US" smtClean="0"/>
              <a:t>9</a:t>
            </a:fld>
            <a:endParaRPr lang="en-US"/>
          </a:p>
        </p:txBody>
      </p:sp>
    </p:spTree>
    <p:extLst>
      <p:ext uri="{BB962C8B-B14F-4D97-AF65-F5344CB8AC3E}">
        <p14:creationId xmlns:p14="http://schemas.microsoft.com/office/powerpoint/2010/main" val="977875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2202A-E67F-2057-239B-8DB39E8173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81902C-1802-119E-E7AA-2D431FDF0E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D66F7E-E2B9-F30E-631B-87380B24D9FB}"/>
              </a:ext>
            </a:extLst>
          </p:cNvPr>
          <p:cNvSpPr>
            <a:spLocks noGrp="1"/>
          </p:cNvSpPr>
          <p:nvPr>
            <p:ph type="dt" sz="half" idx="10"/>
          </p:nvPr>
        </p:nvSpPr>
        <p:spPr/>
        <p:txBody>
          <a:bodyPr/>
          <a:lstStyle/>
          <a:p>
            <a:fld id="{744BD483-61DF-4CEC-BC16-2473A32EF8B7}" type="datetimeFigureOut">
              <a:rPr lang="en-US" smtClean="0"/>
              <a:t>4/1/2024</a:t>
            </a:fld>
            <a:endParaRPr lang="en-US"/>
          </a:p>
        </p:txBody>
      </p:sp>
      <p:sp>
        <p:nvSpPr>
          <p:cNvPr id="5" name="Footer Placeholder 4">
            <a:extLst>
              <a:ext uri="{FF2B5EF4-FFF2-40B4-BE49-F238E27FC236}">
                <a16:creationId xmlns:a16="http://schemas.microsoft.com/office/drawing/2014/main" id="{5BC34E2B-78DC-B151-2E32-F680217BCC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D0EDA-50F2-D609-35EE-68E33BBDD550}"/>
              </a:ext>
            </a:extLst>
          </p:cNvPr>
          <p:cNvSpPr>
            <a:spLocks noGrp="1"/>
          </p:cNvSpPr>
          <p:nvPr>
            <p:ph type="sldNum" sz="quarter" idx="12"/>
          </p:nvPr>
        </p:nvSpPr>
        <p:spPr/>
        <p:txBody>
          <a:bodyPr/>
          <a:lstStyle/>
          <a:p>
            <a:fld id="{1D5CAFF2-367F-4D5E-A857-0681D1EA8404}" type="slidenum">
              <a:rPr lang="en-US" smtClean="0"/>
              <a:t>‹#›</a:t>
            </a:fld>
            <a:endParaRPr lang="en-US"/>
          </a:p>
        </p:txBody>
      </p:sp>
    </p:spTree>
    <p:extLst>
      <p:ext uri="{BB962C8B-B14F-4D97-AF65-F5344CB8AC3E}">
        <p14:creationId xmlns:p14="http://schemas.microsoft.com/office/powerpoint/2010/main" val="47283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5512-05CF-D61C-F7F8-C0DB3E317E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A7206C-7E0F-C252-956E-0E256201C5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52DA6-BB64-90E2-0D57-0485C0952B01}"/>
              </a:ext>
            </a:extLst>
          </p:cNvPr>
          <p:cNvSpPr>
            <a:spLocks noGrp="1"/>
          </p:cNvSpPr>
          <p:nvPr>
            <p:ph type="dt" sz="half" idx="10"/>
          </p:nvPr>
        </p:nvSpPr>
        <p:spPr/>
        <p:txBody>
          <a:bodyPr/>
          <a:lstStyle/>
          <a:p>
            <a:fld id="{744BD483-61DF-4CEC-BC16-2473A32EF8B7}" type="datetimeFigureOut">
              <a:rPr lang="en-US" smtClean="0"/>
              <a:t>4/1/2024</a:t>
            </a:fld>
            <a:endParaRPr lang="en-US"/>
          </a:p>
        </p:txBody>
      </p:sp>
      <p:sp>
        <p:nvSpPr>
          <p:cNvPr id="5" name="Footer Placeholder 4">
            <a:extLst>
              <a:ext uri="{FF2B5EF4-FFF2-40B4-BE49-F238E27FC236}">
                <a16:creationId xmlns:a16="http://schemas.microsoft.com/office/drawing/2014/main" id="{3E6BD83A-AF85-EB91-7B97-AE8DBEE5A5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B1EB2-83A8-0008-4741-ABCD036667D6}"/>
              </a:ext>
            </a:extLst>
          </p:cNvPr>
          <p:cNvSpPr>
            <a:spLocks noGrp="1"/>
          </p:cNvSpPr>
          <p:nvPr>
            <p:ph type="sldNum" sz="quarter" idx="12"/>
          </p:nvPr>
        </p:nvSpPr>
        <p:spPr/>
        <p:txBody>
          <a:bodyPr/>
          <a:lstStyle/>
          <a:p>
            <a:fld id="{1D5CAFF2-367F-4D5E-A857-0681D1EA8404}" type="slidenum">
              <a:rPr lang="en-US" smtClean="0"/>
              <a:t>‹#›</a:t>
            </a:fld>
            <a:endParaRPr lang="en-US"/>
          </a:p>
        </p:txBody>
      </p:sp>
    </p:spTree>
    <p:extLst>
      <p:ext uri="{BB962C8B-B14F-4D97-AF65-F5344CB8AC3E}">
        <p14:creationId xmlns:p14="http://schemas.microsoft.com/office/powerpoint/2010/main" val="2006791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E7C219-61EA-157E-9CEF-840B54EBD7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572C58-24AA-0DD7-CD7C-9F734328D5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605AC2-7778-3C3D-4E6D-2F093580637C}"/>
              </a:ext>
            </a:extLst>
          </p:cNvPr>
          <p:cNvSpPr>
            <a:spLocks noGrp="1"/>
          </p:cNvSpPr>
          <p:nvPr>
            <p:ph type="dt" sz="half" idx="10"/>
          </p:nvPr>
        </p:nvSpPr>
        <p:spPr/>
        <p:txBody>
          <a:bodyPr/>
          <a:lstStyle/>
          <a:p>
            <a:fld id="{744BD483-61DF-4CEC-BC16-2473A32EF8B7}" type="datetimeFigureOut">
              <a:rPr lang="en-US" smtClean="0"/>
              <a:t>4/1/2024</a:t>
            </a:fld>
            <a:endParaRPr lang="en-US"/>
          </a:p>
        </p:txBody>
      </p:sp>
      <p:sp>
        <p:nvSpPr>
          <p:cNvPr id="5" name="Footer Placeholder 4">
            <a:extLst>
              <a:ext uri="{FF2B5EF4-FFF2-40B4-BE49-F238E27FC236}">
                <a16:creationId xmlns:a16="http://schemas.microsoft.com/office/drawing/2014/main" id="{2E19BA72-BE5A-731E-7A1E-6F5246329B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8BF90-DFD1-2504-00AE-D21C26521AE5}"/>
              </a:ext>
            </a:extLst>
          </p:cNvPr>
          <p:cNvSpPr>
            <a:spLocks noGrp="1"/>
          </p:cNvSpPr>
          <p:nvPr>
            <p:ph type="sldNum" sz="quarter" idx="12"/>
          </p:nvPr>
        </p:nvSpPr>
        <p:spPr/>
        <p:txBody>
          <a:bodyPr/>
          <a:lstStyle/>
          <a:p>
            <a:fld id="{1D5CAFF2-367F-4D5E-A857-0681D1EA8404}" type="slidenum">
              <a:rPr lang="en-US" smtClean="0"/>
              <a:t>‹#›</a:t>
            </a:fld>
            <a:endParaRPr lang="en-US"/>
          </a:p>
        </p:txBody>
      </p:sp>
    </p:spTree>
    <p:extLst>
      <p:ext uri="{BB962C8B-B14F-4D97-AF65-F5344CB8AC3E}">
        <p14:creationId xmlns:p14="http://schemas.microsoft.com/office/powerpoint/2010/main" val="35419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AF543-D323-1EA1-8E30-B2D8933EB3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8AA49F-C262-85FF-3232-6346594FF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AC8E6-DCA9-C28A-8DCA-3346CC1ED821}"/>
              </a:ext>
            </a:extLst>
          </p:cNvPr>
          <p:cNvSpPr>
            <a:spLocks noGrp="1"/>
          </p:cNvSpPr>
          <p:nvPr>
            <p:ph type="dt" sz="half" idx="10"/>
          </p:nvPr>
        </p:nvSpPr>
        <p:spPr/>
        <p:txBody>
          <a:bodyPr/>
          <a:lstStyle/>
          <a:p>
            <a:fld id="{744BD483-61DF-4CEC-BC16-2473A32EF8B7}" type="datetimeFigureOut">
              <a:rPr lang="en-US" smtClean="0"/>
              <a:t>4/1/2024</a:t>
            </a:fld>
            <a:endParaRPr lang="en-US"/>
          </a:p>
        </p:txBody>
      </p:sp>
      <p:sp>
        <p:nvSpPr>
          <p:cNvPr id="5" name="Footer Placeholder 4">
            <a:extLst>
              <a:ext uri="{FF2B5EF4-FFF2-40B4-BE49-F238E27FC236}">
                <a16:creationId xmlns:a16="http://schemas.microsoft.com/office/drawing/2014/main" id="{5D5C9A50-7969-D94B-DAA6-D0CDEC6A3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0A9B8-5B14-AE4D-A016-15F654F87A26}"/>
              </a:ext>
            </a:extLst>
          </p:cNvPr>
          <p:cNvSpPr>
            <a:spLocks noGrp="1"/>
          </p:cNvSpPr>
          <p:nvPr>
            <p:ph type="sldNum" sz="quarter" idx="12"/>
          </p:nvPr>
        </p:nvSpPr>
        <p:spPr/>
        <p:txBody>
          <a:bodyPr/>
          <a:lstStyle/>
          <a:p>
            <a:fld id="{1D5CAFF2-367F-4D5E-A857-0681D1EA8404}" type="slidenum">
              <a:rPr lang="en-US" smtClean="0"/>
              <a:t>‹#›</a:t>
            </a:fld>
            <a:endParaRPr lang="en-US"/>
          </a:p>
        </p:txBody>
      </p:sp>
    </p:spTree>
    <p:extLst>
      <p:ext uri="{BB962C8B-B14F-4D97-AF65-F5344CB8AC3E}">
        <p14:creationId xmlns:p14="http://schemas.microsoft.com/office/powerpoint/2010/main" val="190213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B03B8-D9D7-46F7-982B-11E4DB57FC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460B75-59A1-511B-E0C0-2D3808BC49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03268F-300A-0217-D029-35EFD924CB26}"/>
              </a:ext>
            </a:extLst>
          </p:cNvPr>
          <p:cNvSpPr>
            <a:spLocks noGrp="1"/>
          </p:cNvSpPr>
          <p:nvPr>
            <p:ph type="dt" sz="half" idx="10"/>
          </p:nvPr>
        </p:nvSpPr>
        <p:spPr/>
        <p:txBody>
          <a:bodyPr/>
          <a:lstStyle/>
          <a:p>
            <a:fld id="{744BD483-61DF-4CEC-BC16-2473A32EF8B7}" type="datetimeFigureOut">
              <a:rPr lang="en-US" smtClean="0"/>
              <a:t>4/1/2024</a:t>
            </a:fld>
            <a:endParaRPr lang="en-US"/>
          </a:p>
        </p:txBody>
      </p:sp>
      <p:sp>
        <p:nvSpPr>
          <p:cNvPr id="5" name="Footer Placeholder 4">
            <a:extLst>
              <a:ext uri="{FF2B5EF4-FFF2-40B4-BE49-F238E27FC236}">
                <a16:creationId xmlns:a16="http://schemas.microsoft.com/office/drawing/2014/main" id="{0FA4D4F9-F6E3-F6BA-C457-4CC5DB391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67A23-5157-3779-387B-530B1FB965FE}"/>
              </a:ext>
            </a:extLst>
          </p:cNvPr>
          <p:cNvSpPr>
            <a:spLocks noGrp="1"/>
          </p:cNvSpPr>
          <p:nvPr>
            <p:ph type="sldNum" sz="quarter" idx="12"/>
          </p:nvPr>
        </p:nvSpPr>
        <p:spPr/>
        <p:txBody>
          <a:bodyPr/>
          <a:lstStyle/>
          <a:p>
            <a:fld id="{1D5CAFF2-367F-4D5E-A857-0681D1EA8404}" type="slidenum">
              <a:rPr lang="en-US" smtClean="0"/>
              <a:t>‹#›</a:t>
            </a:fld>
            <a:endParaRPr lang="en-US"/>
          </a:p>
        </p:txBody>
      </p:sp>
    </p:spTree>
    <p:extLst>
      <p:ext uri="{BB962C8B-B14F-4D97-AF65-F5344CB8AC3E}">
        <p14:creationId xmlns:p14="http://schemas.microsoft.com/office/powerpoint/2010/main" val="24362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E48FF-D19B-4935-62FA-F1406021A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48120A-9F0B-8EB6-CD5F-7910229344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355E72-C6DE-D4B6-1CA3-C445889301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3E4190-4D64-F13F-985D-8324D52EB5E5}"/>
              </a:ext>
            </a:extLst>
          </p:cNvPr>
          <p:cNvSpPr>
            <a:spLocks noGrp="1"/>
          </p:cNvSpPr>
          <p:nvPr>
            <p:ph type="dt" sz="half" idx="10"/>
          </p:nvPr>
        </p:nvSpPr>
        <p:spPr/>
        <p:txBody>
          <a:bodyPr/>
          <a:lstStyle/>
          <a:p>
            <a:fld id="{744BD483-61DF-4CEC-BC16-2473A32EF8B7}" type="datetimeFigureOut">
              <a:rPr lang="en-US" smtClean="0"/>
              <a:t>4/1/2024</a:t>
            </a:fld>
            <a:endParaRPr lang="en-US"/>
          </a:p>
        </p:txBody>
      </p:sp>
      <p:sp>
        <p:nvSpPr>
          <p:cNvPr id="6" name="Footer Placeholder 5">
            <a:extLst>
              <a:ext uri="{FF2B5EF4-FFF2-40B4-BE49-F238E27FC236}">
                <a16:creationId xmlns:a16="http://schemas.microsoft.com/office/drawing/2014/main" id="{3202E62B-4873-05D5-8C9A-7C239261C3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664C16-511D-2D4F-CEF4-73BCE4D016C1}"/>
              </a:ext>
            </a:extLst>
          </p:cNvPr>
          <p:cNvSpPr>
            <a:spLocks noGrp="1"/>
          </p:cNvSpPr>
          <p:nvPr>
            <p:ph type="sldNum" sz="quarter" idx="12"/>
          </p:nvPr>
        </p:nvSpPr>
        <p:spPr/>
        <p:txBody>
          <a:bodyPr/>
          <a:lstStyle/>
          <a:p>
            <a:fld id="{1D5CAFF2-367F-4D5E-A857-0681D1EA8404}" type="slidenum">
              <a:rPr lang="en-US" smtClean="0"/>
              <a:t>‹#›</a:t>
            </a:fld>
            <a:endParaRPr lang="en-US"/>
          </a:p>
        </p:txBody>
      </p:sp>
    </p:spTree>
    <p:extLst>
      <p:ext uri="{BB962C8B-B14F-4D97-AF65-F5344CB8AC3E}">
        <p14:creationId xmlns:p14="http://schemas.microsoft.com/office/powerpoint/2010/main" val="251283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1CA4-70CB-B62D-5DA5-94C98AE406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BF25E2-AA8C-52D7-ED93-BDAD79A73C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743C08-DE8C-A352-BE8A-1AC61B1DEE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8CE3B6-F86A-B295-DBE0-9C9C7D5131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C50311-8BE4-2BB1-B948-49C5609370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2747DA-42BA-CD06-054E-7910162B9206}"/>
              </a:ext>
            </a:extLst>
          </p:cNvPr>
          <p:cNvSpPr>
            <a:spLocks noGrp="1"/>
          </p:cNvSpPr>
          <p:nvPr>
            <p:ph type="dt" sz="half" idx="10"/>
          </p:nvPr>
        </p:nvSpPr>
        <p:spPr/>
        <p:txBody>
          <a:bodyPr/>
          <a:lstStyle/>
          <a:p>
            <a:fld id="{744BD483-61DF-4CEC-BC16-2473A32EF8B7}" type="datetimeFigureOut">
              <a:rPr lang="en-US" smtClean="0"/>
              <a:t>4/1/2024</a:t>
            </a:fld>
            <a:endParaRPr lang="en-US"/>
          </a:p>
        </p:txBody>
      </p:sp>
      <p:sp>
        <p:nvSpPr>
          <p:cNvPr id="8" name="Footer Placeholder 7">
            <a:extLst>
              <a:ext uri="{FF2B5EF4-FFF2-40B4-BE49-F238E27FC236}">
                <a16:creationId xmlns:a16="http://schemas.microsoft.com/office/drawing/2014/main" id="{785C8170-1C46-D645-F3BB-D649D363BF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1437A4-CA0B-5C0B-A7ED-C82E8542B62A}"/>
              </a:ext>
            </a:extLst>
          </p:cNvPr>
          <p:cNvSpPr>
            <a:spLocks noGrp="1"/>
          </p:cNvSpPr>
          <p:nvPr>
            <p:ph type="sldNum" sz="quarter" idx="12"/>
          </p:nvPr>
        </p:nvSpPr>
        <p:spPr/>
        <p:txBody>
          <a:bodyPr/>
          <a:lstStyle/>
          <a:p>
            <a:fld id="{1D5CAFF2-367F-4D5E-A857-0681D1EA8404}" type="slidenum">
              <a:rPr lang="en-US" smtClean="0"/>
              <a:t>‹#›</a:t>
            </a:fld>
            <a:endParaRPr lang="en-US"/>
          </a:p>
        </p:txBody>
      </p:sp>
    </p:spTree>
    <p:extLst>
      <p:ext uri="{BB962C8B-B14F-4D97-AF65-F5344CB8AC3E}">
        <p14:creationId xmlns:p14="http://schemas.microsoft.com/office/powerpoint/2010/main" val="236892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E880-7813-5A02-E20A-BB6BDA4AE0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F05A5C-8794-D8C8-A437-4C581E7E331A}"/>
              </a:ext>
            </a:extLst>
          </p:cNvPr>
          <p:cNvSpPr>
            <a:spLocks noGrp="1"/>
          </p:cNvSpPr>
          <p:nvPr>
            <p:ph type="dt" sz="half" idx="10"/>
          </p:nvPr>
        </p:nvSpPr>
        <p:spPr/>
        <p:txBody>
          <a:bodyPr/>
          <a:lstStyle/>
          <a:p>
            <a:fld id="{744BD483-61DF-4CEC-BC16-2473A32EF8B7}" type="datetimeFigureOut">
              <a:rPr lang="en-US" smtClean="0"/>
              <a:t>4/1/2024</a:t>
            </a:fld>
            <a:endParaRPr lang="en-US"/>
          </a:p>
        </p:txBody>
      </p:sp>
      <p:sp>
        <p:nvSpPr>
          <p:cNvPr id="4" name="Footer Placeholder 3">
            <a:extLst>
              <a:ext uri="{FF2B5EF4-FFF2-40B4-BE49-F238E27FC236}">
                <a16:creationId xmlns:a16="http://schemas.microsoft.com/office/drawing/2014/main" id="{209F744F-5E7C-A447-8B29-FEBCA0DEC6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31DE9B-421D-E470-6EEC-16E81320F969}"/>
              </a:ext>
            </a:extLst>
          </p:cNvPr>
          <p:cNvSpPr>
            <a:spLocks noGrp="1"/>
          </p:cNvSpPr>
          <p:nvPr>
            <p:ph type="sldNum" sz="quarter" idx="12"/>
          </p:nvPr>
        </p:nvSpPr>
        <p:spPr/>
        <p:txBody>
          <a:bodyPr/>
          <a:lstStyle/>
          <a:p>
            <a:fld id="{1D5CAFF2-367F-4D5E-A857-0681D1EA8404}" type="slidenum">
              <a:rPr lang="en-US" smtClean="0"/>
              <a:t>‹#›</a:t>
            </a:fld>
            <a:endParaRPr lang="en-US"/>
          </a:p>
        </p:txBody>
      </p:sp>
    </p:spTree>
    <p:extLst>
      <p:ext uri="{BB962C8B-B14F-4D97-AF65-F5344CB8AC3E}">
        <p14:creationId xmlns:p14="http://schemas.microsoft.com/office/powerpoint/2010/main" val="127957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29B77-1B83-104E-B52E-1BC432168E97}"/>
              </a:ext>
            </a:extLst>
          </p:cNvPr>
          <p:cNvSpPr>
            <a:spLocks noGrp="1"/>
          </p:cNvSpPr>
          <p:nvPr>
            <p:ph type="dt" sz="half" idx="10"/>
          </p:nvPr>
        </p:nvSpPr>
        <p:spPr/>
        <p:txBody>
          <a:bodyPr/>
          <a:lstStyle/>
          <a:p>
            <a:fld id="{744BD483-61DF-4CEC-BC16-2473A32EF8B7}" type="datetimeFigureOut">
              <a:rPr lang="en-US" smtClean="0"/>
              <a:t>4/1/2024</a:t>
            </a:fld>
            <a:endParaRPr lang="en-US"/>
          </a:p>
        </p:txBody>
      </p:sp>
      <p:sp>
        <p:nvSpPr>
          <p:cNvPr id="3" name="Footer Placeholder 2">
            <a:extLst>
              <a:ext uri="{FF2B5EF4-FFF2-40B4-BE49-F238E27FC236}">
                <a16:creationId xmlns:a16="http://schemas.microsoft.com/office/drawing/2014/main" id="{5A9F1603-1A67-15BA-EE2B-0E9C917679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200679-1086-E56E-F40F-14B24D270F7A}"/>
              </a:ext>
            </a:extLst>
          </p:cNvPr>
          <p:cNvSpPr>
            <a:spLocks noGrp="1"/>
          </p:cNvSpPr>
          <p:nvPr>
            <p:ph type="sldNum" sz="quarter" idx="12"/>
          </p:nvPr>
        </p:nvSpPr>
        <p:spPr/>
        <p:txBody>
          <a:bodyPr/>
          <a:lstStyle/>
          <a:p>
            <a:fld id="{1D5CAFF2-367F-4D5E-A857-0681D1EA8404}" type="slidenum">
              <a:rPr lang="en-US" smtClean="0"/>
              <a:t>‹#›</a:t>
            </a:fld>
            <a:endParaRPr lang="en-US"/>
          </a:p>
        </p:txBody>
      </p:sp>
    </p:spTree>
    <p:extLst>
      <p:ext uri="{BB962C8B-B14F-4D97-AF65-F5344CB8AC3E}">
        <p14:creationId xmlns:p14="http://schemas.microsoft.com/office/powerpoint/2010/main" val="61435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056BC-D4CC-73C4-D738-84294D2308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37FA1B-F90D-E089-CBF5-DBDA545FA3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E327B4-26F3-2D09-4B6F-42DE6F710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0DB300-E107-0D5E-A043-2712B9E1253C}"/>
              </a:ext>
            </a:extLst>
          </p:cNvPr>
          <p:cNvSpPr>
            <a:spLocks noGrp="1"/>
          </p:cNvSpPr>
          <p:nvPr>
            <p:ph type="dt" sz="half" idx="10"/>
          </p:nvPr>
        </p:nvSpPr>
        <p:spPr/>
        <p:txBody>
          <a:bodyPr/>
          <a:lstStyle/>
          <a:p>
            <a:fld id="{744BD483-61DF-4CEC-BC16-2473A32EF8B7}" type="datetimeFigureOut">
              <a:rPr lang="en-US" smtClean="0"/>
              <a:t>4/1/2024</a:t>
            </a:fld>
            <a:endParaRPr lang="en-US"/>
          </a:p>
        </p:txBody>
      </p:sp>
      <p:sp>
        <p:nvSpPr>
          <p:cNvPr id="6" name="Footer Placeholder 5">
            <a:extLst>
              <a:ext uri="{FF2B5EF4-FFF2-40B4-BE49-F238E27FC236}">
                <a16:creationId xmlns:a16="http://schemas.microsoft.com/office/drawing/2014/main" id="{5AE55842-CE6A-4C97-1155-4B08F49F9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A5F00F-8D90-9CCA-0712-9842E810D4B8}"/>
              </a:ext>
            </a:extLst>
          </p:cNvPr>
          <p:cNvSpPr>
            <a:spLocks noGrp="1"/>
          </p:cNvSpPr>
          <p:nvPr>
            <p:ph type="sldNum" sz="quarter" idx="12"/>
          </p:nvPr>
        </p:nvSpPr>
        <p:spPr/>
        <p:txBody>
          <a:bodyPr/>
          <a:lstStyle/>
          <a:p>
            <a:fld id="{1D5CAFF2-367F-4D5E-A857-0681D1EA8404}" type="slidenum">
              <a:rPr lang="en-US" smtClean="0"/>
              <a:t>‹#›</a:t>
            </a:fld>
            <a:endParaRPr lang="en-US"/>
          </a:p>
        </p:txBody>
      </p:sp>
    </p:spTree>
    <p:extLst>
      <p:ext uri="{BB962C8B-B14F-4D97-AF65-F5344CB8AC3E}">
        <p14:creationId xmlns:p14="http://schemas.microsoft.com/office/powerpoint/2010/main" val="3288511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9C10-D7E7-D0EF-3569-5E01C8F09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3C7E6C-34AD-ACC8-4880-B4B50CF580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69F15-D06A-FC7C-11E9-32A59735F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6C11A0-411D-C2C3-A224-9F022605E10B}"/>
              </a:ext>
            </a:extLst>
          </p:cNvPr>
          <p:cNvSpPr>
            <a:spLocks noGrp="1"/>
          </p:cNvSpPr>
          <p:nvPr>
            <p:ph type="dt" sz="half" idx="10"/>
          </p:nvPr>
        </p:nvSpPr>
        <p:spPr/>
        <p:txBody>
          <a:bodyPr/>
          <a:lstStyle/>
          <a:p>
            <a:fld id="{744BD483-61DF-4CEC-BC16-2473A32EF8B7}" type="datetimeFigureOut">
              <a:rPr lang="en-US" smtClean="0"/>
              <a:t>4/1/2024</a:t>
            </a:fld>
            <a:endParaRPr lang="en-US"/>
          </a:p>
        </p:txBody>
      </p:sp>
      <p:sp>
        <p:nvSpPr>
          <p:cNvPr id="6" name="Footer Placeholder 5">
            <a:extLst>
              <a:ext uri="{FF2B5EF4-FFF2-40B4-BE49-F238E27FC236}">
                <a16:creationId xmlns:a16="http://schemas.microsoft.com/office/drawing/2014/main" id="{9CB52EF0-50EE-BBFF-5A54-A2B50BE082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421C19-8F03-071A-2D33-4DED65128991}"/>
              </a:ext>
            </a:extLst>
          </p:cNvPr>
          <p:cNvSpPr>
            <a:spLocks noGrp="1"/>
          </p:cNvSpPr>
          <p:nvPr>
            <p:ph type="sldNum" sz="quarter" idx="12"/>
          </p:nvPr>
        </p:nvSpPr>
        <p:spPr/>
        <p:txBody>
          <a:bodyPr/>
          <a:lstStyle/>
          <a:p>
            <a:fld id="{1D5CAFF2-367F-4D5E-A857-0681D1EA8404}" type="slidenum">
              <a:rPr lang="en-US" smtClean="0"/>
              <a:t>‹#›</a:t>
            </a:fld>
            <a:endParaRPr lang="en-US"/>
          </a:p>
        </p:txBody>
      </p:sp>
    </p:spTree>
    <p:extLst>
      <p:ext uri="{BB962C8B-B14F-4D97-AF65-F5344CB8AC3E}">
        <p14:creationId xmlns:p14="http://schemas.microsoft.com/office/powerpoint/2010/main" val="311708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33E535-43EA-C588-B13A-ADEB5277A5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DA4080-A8FA-B960-4360-C64A0DC34D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BEE2E-08BC-B065-D63C-32A8AB6DA2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4BD483-61DF-4CEC-BC16-2473A32EF8B7}" type="datetimeFigureOut">
              <a:rPr lang="en-US" smtClean="0"/>
              <a:t>4/1/2024</a:t>
            </a:fld>
            <a:endParaRPr lang="en-US"/>
          </a:p>
        </p:txBody>
      </p:sp>
      <p:sp>
        <p:nvSpPr>
          <p:cNvPr id="5" name="Footer Placeholder 4">
            <a:extLst>
              <a:ext uri="{FF2B5EF4-FFF2-40B4-BE49-F238E27FC236}">
                <a16:creationId xmlns:a16="http://schemas.microsoft.com/office/drawing/2014/main" id="{CD0D85D6-18C1-8904-CB38-1C5223A78F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D85EEE3-1978-9F59-E5FC-BA59202747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5CAFF2-367F-4D5E-A857-0681D1EA8404}" type="slidenum">
              <a:rPr lang="en-US" smtClean="0"/>
              <a:t>‹#›</a:t>
            </a:fld>
            <a:endParaRPr lang="en-US"/>
          </a:p>
        </p:txBody>
      </p:sp>
    </p:spTree>
    <p:extLst>
      <p:ext uri="{BB962C8B-B14F-4D97-AF65-F5344CB8AC3E}">
        <p14:creationId xmlns:p14="http://schemas.microsoft.com/office/powerpoint/2010/main" val="3402519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g"/><Relationship Id="rId13" Type="http://schemas.openxmlformats.org/officeDocument/2006/relationships/image" Target="../media/image45.jpg"/><Relationship Id="rId18" Type="http://schemas.openxmlformats.org/officeDocument/2006/relationships/image" Target="../media/image50.jpg"/><Relationship Id="rId3" Type="http://schemas.openxmlformats.org/officeDocument/2006/relationships/image" Target="../media/image35.jpg"/><Relationship Id="rId7" Type="http://schemas.openxmlformats.org/officeDocument/2006/relationships/image" Target="../media/image39.jpg"/><Relationship Id="rId12" Type="http://schemas.openxmlformats.org/officeDocument/2006/relationships/image" Target="../media/image44.jpg"/><Relationship Id="rId17" Type="http://schemas.openxmlformats.org/officeDocument/2006/relationships/image" Target="../media/image49.jpg"/><Relationship Id="rId2" Type="http://schemas.openxmlformats.org/officeDocument/2006/relationships/notesSlide" Target="../notesSlides/notesSlide10.xml"/><Relationship Id="rId16" Type="http://schemas.openxmlformats.org/officeDocument/2006/relationships/image" Target="../media/image48.jpg"/><Relationship Id="rId20"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38.jpg"/><Relationship Id="rId11" Type="http://schemas.openxmlformats.org/officeDocument/2006/relationships/image" Target="../media/image43.png"/><Relationship Id="rId5" Type="http://schemas.openxmlformats.org/officeDocument/2006/relationships/image" Target="../media/image37.jpg"/><Relationship Id="rId15" Type="http://schemas.openxmlformats.org/officeDocument/2006/relationships/image" Target="../media/image47.jpg"/><Relationship Id="rId10" Type="http://schemas.openxmlformats.org/officeDocument/2006/relationships/image" Target="../media/image42.png"/><Relationship Id="rId19" Type="http://schemas.openxmlformats.org/officeDocument/2006/relationships/image" Target="../media/image51.jpg"/><Relationship Id="rId4" Type="http://schemas.openxmlformats.org/officeDocument/2006/relationships/image" Target="../media/image36.jpg"/><Relationship Id="rId9" Type="http://schemas.openxmlformats.org/officeDocument/2006/relationships/image" Target="../media/image41.jpg"/><Relationship Id="rId14" Type="http://schemas.openxmlformats.org/officeDocument/2006/relationships/image" Target="../media/image46.jpg"/></Relationships>
</file>

<file path=ppt/slides/_rels/slide11.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4.svg"/></Relationships>
</file>

<file path=ppt/slides/_rels/slide19.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4.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6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17645D-A64F-BF78-D243-6EDBF4605101}"/>
              </a:ext>
            </a:extLst>
          </p:cNvPr>
          <p:cNvSpPr>
            <a:spLocks noGrp="1"/>
          </p:cNvSpPr>
          <p:nvPr>
            <p:ph type="ctr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600" kern="1200" dirty="0">
                <a:solidFill>
                  <a:srgbClr val="FFFFFF"/>
                </a:solidFill>
                <a:latin typeface="+mj-lt"/>
                <a:ea typeface="+mj-ea"/>
                <a:cs typeface="+mj-cs"/>
              </a:rPr>
              <a:t>Sales</a:t>
            </a:r>
          </a:p>
        </p:txBody>
      </p:sp>
      <p:pic>
        <p:nvPicPr>
          <p:cNvPr id="5" name="Picture 4" descr="A person pointing at a car&#10;&#10;Description automatically generated">
            <a:extLst>
              <a:ext uri="{FF2B5EF4-FFF2-40B4-BE49-F238E27FC236}">
                <a16:creationId xmlns:a16="http://schemas.microsoft.com/office/drawing/2014/main" id="{B75C0C5A-1B2A-43AD-F343-666000852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044261"/>
            <a:ext cx="7188199" cy="4766088"/>
          </a:xfrm>
          <a:prstGeom prst="rect">
            <a:avLst/>
          </a:prstGeom>
        </p:spPr>
      </p:pic>
      <p:sp>
        <p:nvSpPr>
          <p:cNvPr id="6" name="TextBox 5">
            <a:extLst>
              <a:ext uri="{FF2B5EF4-FFF2-40B4-BE49-F238E27FC236}">
                <a16:creationId xmlns:a16="http://schemas.microsoft.com/office/drawing/2014/main" id="{1ACD337D-C28E-AB16-9637-9BB38D1A35B8}"/>
              </a:ext>
            </a:extLst>
          </p:cNvPr>
          <p:cNvSpPr txBox="1"/>
          <p:nvPr/>
        </p:nvSpPr>
        <p:spPr>
          <a:xfrm>
            <a:off x="2121763" y="6107834"/>
            <a:ext cx="9330431" cy="338554"/>
          </a:xfrm>
          <a:prstGeom prst="rect">
            <a:avLst/>
          </a:prstGeom>
          <a:noFill/>
        </p:spPr>
        <p:txBody>
          <a:bodyPr wrap="square" rtlCol="0">
            <a:spAutoFit/>
          </a:bodyPr>
          <a:lstStyle/>
          <a:p>
            <a:r>
              <a:rPr lang="en-US" sz="1600" b="0" i="0">
                <a:solidFill>
                  <a:srgbClr val="000000"/>
                </a:solidFill>
                <a:effectLst/>
                <a:latin typeface="Open Sans" panose="020B0606030504020204" pitchFamily="34" charset="0"/>
              </a:rPr>
              <a:t>The Essentials: What You Should Know, Be, and Expect in IT Sales, even if you are sales adjacent</a:t>
            </a:r>
            <a:endParaRPr lang="en-US" sz="1600" dirty="0"/>
          </a:p>
        </p:txBody>
      </p:sp>
    </p:spTree>
    <p:extLst>
      <p:ext uri="{BB962C8B-B14F-4D97-AF65-F5344CB8AC3E}">
        <p14:creationId xmlns:p14="http://schemas.microsoft.com/office/powerpoint/2010/main" val="1655144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orange logo&#10;&#10;Description automatically generated">
            <a:extLst>
              <a:ext uri="{FF2B5EF4-FFF2-40B4-BE49-F238E27FC236}">
                <a16:creationId xmlns:a16="http://schemas.microsoft.com/office/drawing/2014/main" id="{0768407E-F311-4C8B-7673-3EC22D3AA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0087" y="2538412"/>
            <a:ext cx="3171825" cy="1781175"/>
          </a:xfrm>
          <a:prstGeom prst="rect">
            <a:avLst/>
          </a:prstGeom>
        </p:spPr>
      </p:pic>
      <p:pic>
        <p:nvPicPr>
          <p:cNvPr id="8" name="Picture 7" descr="A blue logo with text&#10;&#10;Description automatically generated">
            <a:extLst>
              <a:ext uri="{FF2B5EF4-FFF2-40B4-BE49-F238E27FC236}">
                <a16:creationId xmlns:a16="http://schemas.microsoft.com/office/drawing/2014/main" id="{E03488E8-F8BA-736D-7DB5-A4220AD870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3012" y="240268"/>
            <a:ext cx="1943100" cy="1009650"/>
          </a:xfrm>
          <a:prstGeom prst="rect">
            <a:avLst/>
          </a:prstGeom>
        </p:spPr>
      </p:pic>
      <p:pic>
        <p:nvPicPr>
          <p:cNvPr id="10" name="Picture 9" descr="A blue and white logo&#10;&#10;Description automatically generated">
            <a:extLst>
              <a:ext uri="{FF2B5EF4-FFF2-40B4-BE49-F238E27FC236}">
                <a16:creationId xmlns:a16="http://schemas.microsoft.com/office/drawing/2014/main" id="{D505F6FD-9BC3-E839-EC52-41DE16B2F2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344" y="1511839"/>
            <a:ext cx="1428750" cy="1428750"/>
          </a:xfrm>
          <a:prstGeom prst="rect">
            <a:avLst/>
          </a:prstGeom>
        </p:spPr>
      </p:pic>
      <p:pic>
        <p:nvPicPr>
          <p:cNvPr id="14" name="Picture 13" descr="A blue oval logo with white text&#10;&#10;Description automatically generated">
            <a:extLst>
              <a:ext uri="{FF2B5EF4-FFF2-40B4-BE49-F238E27FC236}">
                <a16:creationId xmlns:a16="http://schemas.microsoft.com/office/drawing/2014/main" id="{159F2ED0-0284-BC3E-9535-5F3AABAEAC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4504" y="1168562"/>
            <a:ext cx="2714625" cy="1357313"/>
          </a:xfrm>
          <a:prstGeom prst="rect">
            <a:avLst/>
          </a:prstGeom>
        </p:spPr>
      </p:pic>
      <p:pic>
        <p:nvPicPr>
          <p:cNvPr id="16" name="Picture 15" descr="A red and white logo&#10;&#10;Description automatically generated">
            <a:extLst>
              <a:ext uri="{FF2B5EF4-FFF2-40B4-BE49-F238E27FC236}">
                <a16:creationId xmlns:a16="http://schemas.microsoft.com/office/drawing/2014/main" id="{61FB082F-A2F6-B4FA-CCA3-1313033F67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6360" y="5663011"/>
            <a:ext cx="2019300" cy="1009650"/>
          </a:xfrm>
          <a:prstGeom prst="rect">
            <a:avLst/>
          </a:prstGeom>
        </p:spPr>
      </p:pic>
      <p:pic>
        <p:nvPicPr>
          <p:cNvPr id="18" name="Picture 17" descr="A red and blue logo&#10;&#10;Description automatically generated">
            <a:extLst>
              <a:ext uri="{FF2B5EF4-FFF2-40B4-BE49-F238E27FC236}">
                <a16:creationId xmlns:a16="http://schemas.microsoft.com/office/drawing/2014/main" id="{87D63638-5644-4A49-50D3-6D48D3AFBF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3012" y="3214705"/>
            <a:ext cx="1790700" cy="952500"/>
          </a:xfrm>
          <a:prstGeom prst="rect">
            <a:avLst/>
          </a:prstGeom>
        </p:spPr>
      </p:pic>
      <p:pic>
        <p:nvPicPr>
          <p:cNvPr id="22" name="Picture 21" descr="A red logo with a white background&#10;&#10;Description automatically generated">
            <a:extLst>
              <a:ext uri="{FF2B5EF4-FFF2-40B4-BE49-F238E27FC236}">
                <a16:creationId xmlns:a16="http://schemas.microsoft.com/office/drawing/2014/main" id="{3484D9EA-0FB7-8AEF-4CEA-872E2B587B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819" y="4304025"/>
            <a:ext cx="2462212" cy="2462212"/>
          </a:xfrm>
          <a:prstGeom prst="rect">
            <a:avLst/>
          </a:prstGeom>
        </p:spPr>
      </p:pic>
      <p:pic>
        <p:nvPicPr>
          <p:cNvPr id="24" name="Picture 23" descr="A blue cloud with white text&#10;&#10;Description automatically generated">
            <a:extLst>
              <a:ext uri="{FF2B5EF4-FFF2-40B4-BE49-F238E27FC236}">
                <a16:creationId xmlns:a16="http://schemas.microsoft.com/office/drawing/2014/main" id="{2F97C535-CBFF-A3E4-4090-E3396CFD2E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29559" y="746426"/>
            <a:ext cx="2543896" cy="1781176"/>
          </a:xfrm>
          <a:prstGeom prst="rect">
            <a:avLst/>
          </a:prstGeom>
        </p:spPr>
      </p:pic>
      <p:pic>
        <p:nvPicPr>
          <p:cNvPr id="26" name="Picture 25" descr="A blue and white logo&#10;&#10;Description automatically generated">
            <a:extLst>
              <a:ext uri="{FF2B5EF4-FFF2-40B4-BE49-F238E27FC236}">
                <a16:creationId xmlns:a16="http://schemas.microsoft.com/office/drawing/2014/main" id="{AD15D308-2197-12AC-8F90-79A1DD63185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33699" y="1775085"/>
            <a:ext cx="2390775" cy="1255157"/>
          </a:xfrm>
          <a:prstGeom prst="rect">
            <a:avLst/>
          </a:prstGeom>
        </p:spPr>
      </p:pic>
      <p:pic>
        <p:nvPicPr>
          <p:cNvPr id="28" name="Picture 27" descr="A blue and white logo&#10;&#10;Description automatically generated">
            <a:extLst>
              <a:ext uri="{FF2B5EF4-FFF2-40B4-BE49-F238E27FC236}">
                <a16:creationId xmlns:a16="http://schemas.microsoft.com/office/drawing/2014/main" id="{F3F02975-AA72-F457-A8A5-BF6AEAFB999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88541" y="2616804"/>
            <a:ext cx="1783770" cy="962919"/>
          </a:xfrm>
          <a:prstGeom prst="rect">
            <a:avLst/>
          </a:prstGeom>
        </p:spPr>
      </p:pic>
      <p:pic>
        <p:nvPicPr>
          <p:cNvPr id="30" name="Picture 29" descr="A purple and orange logo&#10;&#10;Description automatically generated">
            <a:extLst>
              <a:ext uri="{FF2B5EF4-FFF2-40B4-BE49-F238E27FC236}">
                <a16:creationId xmlns:a16="http://schemas.microsoft.com/office/drawing/2014/main" id="{EB4892FA-7148-FCB0-0432-8F5FA926624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29143" y="4103705"/>
            <a:ext cx="2074105" cy="984543"/>
          </a:xfrm>
          <a:prstGeom prst="rect">
            <a:avLst/>
          </a:prstGeom>
        </p:spPr>
      </p:pic>
      <p:pic>
        <p:nvPicPr>
          <p:cNvPr id="32" name="Picture 31" descr="A blue and yellow logo&#10;&#10;Description automatically generated">
            <a:extLst>
              <a:ext uri="{FF2B5EF4-FFF2-40B4-BE49-F238E27FC236}">
                <a16:creationId xmlns:a16="http://schemas.microsoft.com/office/drawing/2014/main" id="{D2FF62DC-0580-5846-05E2-E46CFF78A61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93595" y="3897504"/>
            <a:ext cx="2175831" cy="1472502"/>
          </a:xfrm>
          <a:prstGeom prst="rect">
            <a:avLst/>
          </a:prstGeom>
        </p:spPr>
      </p:pic>
      <p:pic>
        <p:nvPicPr>
          <p:cNvPr id="34" name="Picture 33" descr="A black text on a white background&#10;&#10;Description automatically generated">
            <a:extLst>
              <a:ext uri="{FF2B5EF4-FFF2-40B4-BE49-F238E27FC236}">
                <a16:creationId xmlns:a16="http://schemas.microsoft.com/office/drawing/2014/main" id="{99B34526-80D9-1D51-9012-F569F491FE1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32884" y="225972"/>
            <a:ext cx="3118879" cy="967247"/>
          </a:xfrm>
          <a:prstGeom prst="rect">
            <a:avLst/>
          </a:prstGeom>
        </p:spPr>
      </p:pic>
      <p:pic>
        <p:nvPicPr>
          <p:cNvPr id="36" name="Picture 35" descr="A black apple logo with a bite taken out of it&#10;&#10;Description automatically generated">
            <a:extLst>
              <a:ext uri="{FF2B5EF4-FFF2-40B4-BE49-F238E27FC236}">
                <a16:creationId xmlns:a16="http://schemas.microsoft.com/office/drawing/2014/main" id="{D185B8DC-61AE-079C-069F-2D5E7E646EB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31461" y="77360"/>
            <a:ext cx="1238370" cy="1419077"/>
          </a:xfrm>
          <a:prstGeom prst="rect">
            <a:avLst/>
          </a:prstGeom>
        </p:spPr>
      </p:pic>
      <p:pic>
        <p:nvPicPr>
          <p:cNvPr id="38" name="Picture 37" descr="A red text on a white background&#10;&#10;Description automatically generated">
            <a:extLst>
              <a:ext uri="{FF2B5EF4-FFF2-40B4-BE49-F238E27FC236}">
                <a16:creationId xmlns:a16="http://schemas.microsoft.com/office/drawing/2014/main" id="{562BC4C6-165F-716C-6572-E73A53353BB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53985" y="5744598"/>
            <a:ext cx="1938339" cy="1088497"/>
          </a:xfrm>
          <a:prstGeom prst="rect">
            <a:avLst/>
          </a:prstGeom>
        </p:spPr>
      </p:pic>
      <p:pic>
        <p:nvPicPr>
          <p:cNvPr id="40" name="Picture 39" descr="A logo of chips on a white background&#10;&#10;Description automatically generated">
            <a:extLst>
              <a:ext uri="{FF2B5EF4-FFF2-40B4-BE49-F238E27FC236}">
                <a16:creationId xmlns:a16="http://schemas.microsoft.com/office/drawing/2014/main" id="{6AFC38E7-81C2-E979-511E-2CFE6DC00EC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985926" y="3718441"/>
            <a:ext cx="1572769" cy="1572769"/>
          </a:xfrm>
          <a:prstGeom prst="rect">
            <a:avLst/>
          </a:prstGeom>
        </p:spPr>
      </p:pic>
      <p:pic>
        <p:nvPicPr>
          <p:cNvPr id="42" name="Picture 41" descr="A black and white x&#10;&#10;Description automatically generated">
            <a:extLst>
              <a:ext uri="{FF2B5EF4-FFF2-40B4-BE49-F238E27FC236}">
                <a16:creationId xmlns:a16="http://schemas.microsoft.com/office/drawing/2014/main" id="{699E1FAC-138F-F0C5-7F97-85786CFB059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459090" y="2383831"/>
            <a:ext cx="1635255" cy="1635255"/>
          </a:xfrm>
          <a:prstGeom prst="rect">
            <a:avLst/>
          </a:prstGeom>
        </p:spPr>
      </p:pic>
      <p:pic>
        <p:nvPicPr>
          <p:cNvPr id="46" name="Picture 45" descr="A red text on a white background&#10;&#10;Description automatically generated">
            <a:extLst>
              <a:ext uri="{FF2B5EF4-FFF2-40B4-BE49-F238E27FC236}">
                <a16:creationId xmlns:a16="http://schemas.microsoft.com/office/drawing/2014/main" id="{DC134A12-C797-5A5D-C600-F49A9724F67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641347" y="5556947"/>
            <a:ext cx="3079225" cy="1016954"/>
          </a:xfrm>
          <a:prstGeom prst="rect">
            <a:avLst/>
          </a:prstGeom>
        </p:spPr>
      </p:pic>
    </p:spTree>
    <p:extLst>
      <p:ext uri="{BB962C8B-B14F-4D97-AF65-F5344CB8AC3E}">
        <p14:creationId xmlns:p14="http://schemas.microsoft.com/office/powerpoint/2010/main" val="1072871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5CFB68-F95E-7666-29D7-1D04616594CA}"/>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dirty="0">
                <a:solidFill>
                  <a:schemeClr val="tx1"/>
                </a:solidFill>
                <a:latin typeface="+mj-lt"/>
                <a:ea typeface="+mj-ea"/>
                <a:cs typeface="+mj-cs"/>
              </a:rPr>
              <a:t>Sales and Sales Adjacent Roles</a:t>
            </a:r>
          </a:p>
        </p:txBody>
      </p:sp>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9D855FB-462C-37BE-6249-058C8882BB58}"/>
              </a:ext>
            </a:extLst>
          </p:cNvPr>
          <p:cNvSpPr txBox="1">
            <a:spLocks/>
          </p:cNvSpPr>
          <p:nvPr/>
        </p:nvSpPr>
        <p:spPr>
          <a:xfrm>
            <a:off x="645066" y="2031101"/>
            <a:ext cx="4282984" cy="35119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800" dirty="0">
                <a:latin typeface="+mn-lt"/>
                <a:ea typeface="+mn-ea"/>
                <a:cs typeface="+mn-cs"/>
              </a:rPr>
              <a:t>Sometimes sales is transactional and high paced -others it is a process, complex and requires support with what we call a long sales cycle. Some sales cycles last months or years, transactional can be as short as seconds.</a:t>
            </a:r>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BF3FB6-3E71-2871-10EB-9D7833DEE669}"/>
              </a:ext>
            </a:extLst>
          </p:cNvPr>
          <p:cNvSpPr>
            <a:spLocks/>
          </p:cNvSpPr>
          <p:nvPr/>
        </p:nvSpPr>
        <p:spPr>
          <a:xfrm>
            <a:off x="5987738" y="2465759"/>
            <a:ext cx="2633000" cy="1952359"/>
          </a:xfrm>
          <a:prstGeom prst="rect">
            <a:avLst/>
          </a:prstGeom>
        </p:spPr>
        <p:txBody>
          <a:bodyPr>
            <a:normAutofit/>
          </a:bodyPr>
          <a:lstStyle/>
          <a:p>
            <a:pPr defTabSz="457200">
              <a:spcAft>
                <a:spcPts val="600"/>
              </a:spcAft>
            </a:pPr>
            <a:r>
              <a:rPr lang="en-US" sz="1200" kern="1200">
                <a:solidFill>
                  <a:schemeClr val="tx1"/>
                </a:solidFill>
                <a:latin typeface="+mn-lt"/>
                <a:ea typeface="+mn-ea"/>
                <a:cs typeface="+mn-cs"/>
              </a:rPr>
              <a:t>Fast Food/Restaurants</a:t>
            </a:r>
          </a:p>
          <a:p>
            <a:pPr defTabSz="457200">
              <a:spcAft>
                <a:spcPts val="600"/>
              </a:spcAft>
            </a:pPr>
            <a:r>
              <a:rPr lang="en-US" sz="1200" kern="1200">
                <a:solidFill>
                  <a:schemeClr val="tx1"/>
                </a:solidFill>
                <a:latin typeface="+mn-lt"/>
                <a:ea typeface="+mn-ea"/>
                <a:cs typeface="+mn-cs"/>
              </a:rPr>
              <a:t>Car Purchases</a:t>
            </a:r>
          </a:p>
          <a:p>
            <a:pPr defTabSz="457200">
              <a:spcAft>
                <a:spcPts val="600"/>
              </a:spcAft>
            </a:pPr>
            <a:r>
              <a:rPr lang="en-US" sz="1200" kern="1200">
                <a:solidFill>
                  <a:schemeClr val="tx1"/>
                </a:solidFill>
                <a:latin typeface="+mn-lt"/>
                <a:ea typeface="+mn-ea"/>
                <a:cs typeface="+mn-cs"/>
              </a:rPr>
              <a:t>TEMU</a:t>
            </a:r>
          </a:p>
          <a:p>
            <a:pPr defTabSz="457200">
              <a:spcAft>
                <a:spcPts val="600"/>
              </a:spcAft>
            </a:pPr>
            <a:r>
              <a:rPr lang="en-US" sz="1200" kern="1200">
                <a:solidFill>
                  <a:schemeClr val="tx1"/>
                </a:solidFill>
                <a:latin typeface="+mn-lt"/>
                <a:ea typeface="+mn-ea"/>
                <a:cs typeface="+mn-cs"/>
              </a:rPr>
              <a:t>Ordering Pizza</a:t>
            </a:r>
          </a:p>
          <a:p>
            <a:pPr defTabSz="457200">
              <a:spcAft>
                <a:spcPts val="600"/>
              </a:spcAft>
            </a:pPr>
            <a:r>
              <a:rPr lang="en-US" sz="1200" kern="1200">
                <a:solidFill>
                  <a:schemeClr val="tx1"/>
                </a:solidFill>
                <a:latin typeface="+mn-lt"/>
                <a:ea typeface="+mn-ea"/>
                <a:cs typeface="+mn-cs"/>
              </a:rPr>
              <a:t>Amazon</a:t>
            </a:r>
          </a:p>
          <a:p>
            <a:pPr defTabSz="457200">
              <a:spcAft>
                <a:spcPts val="600"/>
              </a:spcAft>
            </a:pPr>
            <a:r>
              <a:rPr lang="en-US" sz="1200" kern="1200">
                <a:solidFill>
                  <a:schemeClr val="tx1"/>
                </a:solidFill>
                <a:latin typeface="+mn-lt"/>
                <a:ea typeface="+mn-ea"/>
                <a:cs typeface="+mn-cs"/>
              </a:rPr>
              <a:t>Grocery Shopping</a:t>
            </a:r>
            <a:endParaRPr lang="en-US" sz="2400"/>
          </a:p>
        </p:txBody>
      </p:sp>
      <p:sp>
        <p:nvSpPr>
          <p:cNvPr id="4" name="Content Placeholder 3">
            <a:extLst>
              <a:ext uri="{FF2B5EF4-FFF2-40B4-BE49-F238E27FC236}">
                <a16:creationId xmlns:a16="http://schemas.microsoft.com/office/drawing/2014/main" id="{CC1614FC-3065-95BA-CC68-F996F5914C41}"/>
              </a:ext>
            </a:extLst>
          </p:cNvPr>
          <p:cNvSpPr>
            <a:spLocks/>
          </p:cNvSpPr>
          <p:nvPr/>
        </p:nvSpPr>
        <p:spPr>
          <a:xfrm>
            <a:off x="8698179" y="2465758"/>
            <a:ext cx="2917577" cy="1952359"/>
          </a:xfrm>
          <a:prstGeom prst="rect">
            <a:avLst/>
          </a:prstGeom>
        </p:spPr>
        <p:txBody>
          <a:bodyPr>
            <a:normAutofit/>
          </a:bodyPr>
          <a:lstStyle/>
          <a:p>
            <a:pPr defTabSz="457200">
              <a:spcAft>
                <a:spcPts val="600"/>
              </a:spcAft>
            </a:pPr>
            <a:r>
              <a:rPr lang="en-US" sz="1200" kern="1200" dirty="0">
                <a:solidFill>
                  <a:schemeClr val="tx1"/>
                </a:solidFill>
                <a:latin typeface="+mn-lt"/>
                <a:ea typeface="+mn-ea"/>
                <a:cs typeface="+mn-cs"/>
              </a:rPr>
              <a:t>IT Infrastructure (What I do)</a:t>
            </a:r>
          </a:p>
          <a:p>
            <a:pPr defTabSz="457200">
              <a:spcAft>
                <a:spcPts val="600"/>
              </a:spcAft>
            </a:pPr>
            <a:r>
              <a:rPr lang="en-US" sz="1200" kern="1200" dirty="0">
                <a:solidFill>
                  <a:schemeClr val="tx1"/>
                </a:solidFill>
                <a:latin typeface="+mn-lt"/>
                <a:ea typeface="+mn-ea"/>
                <a:cs typeface="+mn-cs"/>
              </a:rPr>
              <a:t>Software (</a:t>
            </a:r>
            <a:r>
              <a:rPr lang="en-US" sz="1200" kern="1200" dirty="0" err="1">
                <a:solidFill>
                  <a:schemeClr val="tx1"/>
                </a:solidFill>
                <a:latin typeface="+mn-lt"/>
                <a:ea typeface="+mn-ea"/>
                <a:cs typeface="+mn-cs"/>
              </a:rPr>
              <a:t>ie</a:t>
            </a:r>
            <a:r>
              <a:rPr lang="en-US" sz="1200" kern="1200" dirty="0">
                <a:solidFill>
                  <a:schemeClr val="tx1"/>
                </a:solidFill>
                <a:latin typeface="+mn-lt"/>
                <a:ea typeface="+mn-ea"/>
                <a:cs typeface="+mn-cs"/>
              </a:rPr>
              <a:t> CRM, ERP)</a:t>
            </a:r>
          </a:p>
          <a:p>
            <a:pPr defTabSz="457200">
              <a:spcAft>
                <a:spcPts val="600"/>
              </a:spcAft>
            </a:pPr>
            <a:r>
              <a:rPr lang="en-US" sz="1200" kern="1200" dirty="0">
                <a:solidFill>
                  <a:schemeClr val="tx1"/>
                </a:solidFill>
                <a:latin typeface="+mn-lt"/>
                <a:ea typeface="+mn-ea"/>
                <a:cs typeface="+mn-cs"/>
              </a:rPr>
              <a:t>College as </a:t>
            </a:r>
            <a:r>
              <a:rPr lang="en-US" sz="1200" dirty="0"/>
              <a:t>Well as Sports </a:t>
            </a:r>
            <a:r>
              <a:rPr lang="en-US" sz="1200" kern="1200" dirty="0">
                <a:solidFill>
                  <a:schemeClr val="tx1"/>
                </a:solidFill>
                <a:latin typeface="+mn-lt"/>
                <a:ea typeface="+mn-ea"/>
                <a:cs typeface="+mn-cs"/>
              </a:rPr>
              <a:t>Recruitment</a:t>
            </a:r>
          </a:p>
          <a:p>
            <a:pPr defTabSz="457200">
              <a:spcAft>
                <a:spcPts val="600"/>
              </a:spcAft>
            </a:pPr>
            <a:r>
              <a:rPr lang="en-US" sz="1200" kern="1200" dirty="0">
                <a:solidFill>
                  <a:schemeClr val="tx1"/>
                </a:solidFill>
                <a:latin typeface="+mn-lt"/>
                <a:ea typeface="+mn-ea"/>
                <a:cs typeface="+mn-cs"/>
              </a:rPr>
              <a:t>Building Automation</a:t>
            </a:r>
          </a:p>
          <a:p>
            <a:pPr defTabSz="457200">
              <a:spcAft>
                <a:spcPts val="600"/>
              </a:spcAft>
            </a:pPr>
            <a:r>
              <a:rPr lang="en-US" sz="1200" kern="1200" dirty="0">
                <a:solidFill>
                  <a:schemeClr val="tx1"/>
                </a:solidFill>
                <a:latin typeface="+mn-lt"/>
                <a:ea typeface="+mn-ea"/>
                <a:cs typeface="+mn-cs"/>
              </a:rPr>
              <a:t>B2B Financial and Insurance</a:t>
            </a:r>
          </a:p>
          <a:p>
            <a:pPr defTabSz="457200">
              <a:spcAft>
                <a:spcPts val="600"/>
              </a:spcAft>
            </a:pPr>
            <a:r>
              <a:rPr lang="en-US" sz="1200" kern="1200" dirty="0">
                <a:solidFill>
                  <a:schemeClr val="tx1"/>
                </a:solidFill>
                <a:latin typeface="+mn-lt"/>
                <a:ea typeface="+mn-ea"/>
                <a:cs typeface="+mn-cs"/>
              </a:rPr>
              <a:t>B2B Legal Services</a:t>
            </a:r>
          </a:p>
        </p:txBody>
      </p:sp>
      <p:sp>
        <p:nvSpPr>
          <p:cNvPr id="6" name="Content Placeholder 2">
            <a:extLst>
              <a:ext uri="{FF2B5EF4-FFF2-40B4-BE49-F238E27FC236}">
                <a16:creationId xmlns:a16="http://schemas.microsoft.com/office/drawing/2014/main" id="{9F6E59F9-DDE0-0F39-21EB-1D4D591C550B}"/>
              </a:ext>
            </a:extLst>
          </p:cNvPr>
          <p:cNvSpPr txBox="1">
            <a:spLocks/>
          </p:cNvSpPr>
          <p:nvPr/>
        </p:nvSpPr>
        <p:spPr>
          <a:xfrm>
            <a:off x="5987738" y="2207011"/>
            <a:ext cx="2633000" cy="25874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ts val="500"/>
              </a:spcBef>
              <a:buNone/>
            </a:pPr>
            <a:r>
              <a:rPr lang="en-US" sz="1500" b="1" u="sng" kern="1200" dirty="0">
                <a:solidFill>
                  <a:schemeClr val="tx1"/>
                </a:solidFill>
                <a:latin typeface="+mn-lt"/>
                <a:ea typeface="+mn-ea"/>
                <a:cs typeface="+mn-cs"/>
              </a:rPr>
              <a:t>Transactional</a:t>
            </a:r>
            <a:endParaRPr lang="en-US" sz="1500" b="1" u="sng" dirty="0"/>
          </a:p>
        </p:txBody>
      </p:sp>
      <p:sp>
        <p:nvSpPr>
          <p:cNvPr id="7" name="Content Placeholder 2">
            <a:extLst>
              <a:ext uri="{FF2B5EF4-FFF2-40B4-BE49-F238E27FC236}">
                <a16:creationId xmlns:a16="http://schemas.microsoft.com/office/drawing/2014/main" id="{329F4D27-58AB-5A23-CCB5-999C4224A476}"/>
              </a:ext>
            </a:extLst>
          </p:cNvPr>
          <p:cNvSpPr txBox="1">
            <a:spLocks/>
          </p:cNvSpPr>
          <p:nvPr/>
        </p:nvSpPr>
        <p:spPr>
          <a:xfrm>
            <a:off x="8698178" y="2207011"/>
            <a:ext cx="2984835" cy="2587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ts val="500"/>
              </a:spcBef>
              <a:buNone/>
            </a:pPr>
            <a:r>
              <a:rPr lang="en-US" sz="1400" b="1" u="sng" kern="1200" dirty="0">
                <a:solidFill>
                  <a:schemeClr val="tx1"/>
                </a:solidFill>
                <a:latin typeface="+mn-lt"/>
                <a:ea typeface="+mn-ea"/>
                <a:cs typeface="+mn-cs"/>
              </a:rPr>
              <a:t>Complex-Requires Support</a:t>
            </a:r>
            <a:endParaRPr lang="en-US" sz="1400" b="1" u="sng" dirty="0"/>
          </a:p>
        </p:txBody>
      </p:sp>
      <p:pic>
        <p:nvPicPr>
          <p:cNvPr id="14" name="Graphic 13" descr="Security camera with solid fill">
            <a:extLst>
              <a:ext uri="{FF2B5EF4-FFF2-40B4-BE49-F238E27FC236}">
                <a16:creationId xmlns:a16="http://schemas.microsoft.com/office/drawing/2014/main" id="{48F02648-374F-FA19-6CB9-A219A0003F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9067" y="5163313"/>
            <a:ext cx="914400" cy="914400"/>
          </a:xfrm>
          <a:prstGeom prst="rect">
            <a:avLst/>
          </a:prstGeom>
        </p:spPr>
      </p:pic>
      <p:pic>
        <p:nvPicPr>
          <p:cNvPr id="18" name="Graphic 17" descr="Employee badge with solid fill">
            <a:extLst>
              <a:ext uri="{FF2B5EF4-FFF2-40B4-BE49-F238E27FC236}">
                <a16:creationId xmlns:a16="http://schemas.microsoft.com/office/drawing/2014/main" id="{CB7D7C7B-3FBA-0B0D-3FCB-2DF4FAFE3E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23467" y="5163313"/>
            <a:ext cx="914400" cy="914400"/>
          </a:xfrm>
          <a:prstGeom prst="rect">
            <a:avLst/>
          </a:prstGeom>
        </p:spPr>
      </p:pic>
      <p:pic>
        <p:nvPicPr>
          <p:cNvPr id="22" name="Graphic 21" descr="Inpatient with solid fill">
            <a:extLst>
              <a:ext uri="{FF2B5EF4-FFF2-40B4-BE49-F238E27FC236}">
                <a16:creationId xmlns:a16="http://schemas.microsoft.com/office/drawing/2014/main" id="{358DE6FA-D01B-5F2D-BFC7-1E12636E86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45067" y="5163313"/>
            <a:ext cx="914400" cy="914400"/>
          </a:xfrm>
          <a:prstGeom prst="rect">
            <a:avLst/>
          </a:prstGeom>
        </p:spPr>
      </p:pic>
      <p:pic>
        <p:nvPicPr>
          <p:cNvPr id="28" name="Graphic 27" descr="IV with solid fill">
            <a:extLst>
              <a:ext uri="{FF2B5EF4-FFF2-40B4-BE49-F238E27FC236}">
                <a16:creationId xmlns:a16="http://schemas.microsoft.com/office/drawing/2014/main" id="{3CB42A6A-CE30-6734-E1CC-0856FEC722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51474" y="5163313"/>
            <a:ext cx="914400" cy="914400"/>
          </a:xfrm>
          <a:prstGeom prst="rect">
            <a:avLst/>
          </a:prstGeom>
        </p:spPr>
      </p:pic>
      <p:pic>
        <p:nvPicPr>
          <p:cNvPr id="30" name="Graphic 29" descr="Airplane with solid fill">
            <a:extLst>
              <a:ext uri="{FF2B5EF4-FFF2-40B4-BE49-F238E27FC236}">
                <a16:creationId xmlns:a16="http://schemas.microsoft.com/office/drawing/2014/main" id="{5BE634E6-1342-9DC1-BC1C-8C04C7AB3D2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04529" y="5163313"/>
            <a:ext cx="914400" cy="914400"/>
          </a:xfrm>
          <a:prstGeom prst="rect">
            <a:avLst/>
          </a:prstGeom>
        </p:spPr>
      </p:pic>
      <p:sp>
        <p:nvSpPr>
          <p:cNvPr id="31" name="TextBox 30">
            <a:extLst>
              <a:ext uri="{FF2B5EF4-FFF2-40B4-BE49-F238E27FC236}">
                <a16:creationId xmlns:a16="http://schemas.microsoft.com/office/drawing/2014/main" id="{8C8643A3-C388-5C8A-9B12-EFB6E47CD9D3}"/>
              </a:ext>
            </a:extLst>
          </p:cNvPr>
          <p:cNvSpPr txBox="1"/>
          <p:nvPr/>
        </p:nvSpPr>
        <p:spPr>
          <a:xfrm>
            <a:off x="6095997" y="4556851"/>
            <a:ext cx="5519757" cy="646331"/>
          </a:xfrm>
          <a:prstGeom prst="rect">
            <a:avLst/>
          </a:prstGeom>
          <a:noFill/>
        </p:spPr>
        <p:txBody>
          <a:bodyPr wrap="square" rtlCol="0">
            <a:spAutoFit/>
          </a:bodyPr>
          <a:lstStyle/>
          <a:p>
            <a:pPr algn="ctr"/>
            <a:r>
              <a:rPr lang="en-US" sz="1200" dirty="0"/>
              <a:t>Things often are mundane, but they are in your life experiences through someone selling and buying them… these are examples of complex process driven sales requiring a great deal of IT/Technology related and SME support</a:t>
            </a:r>
          </a:p>
        </p:txBody>
      </p:sp>
    </p:spTree>
    <p:extLst>
      <p:ext uri="{BB962C8B-B14F-4D97-AF65-F5344CB8AC3E}">
        <p14:creationId xmlns:p14="http://schemas.microsoft.com/office/powerpoint/2010/main" val="3240701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5CFB68-F95E-7666-29D7-1D04616594CA}"/>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dirty="0">
                <a:solidFill>
                  <a:schemeClr val="tx1"/>
                </a:solidFill>
                <a:latin typeface="+mj-lt"/>
                <a:ea typeface="+mj-ea"/>
                <a:cs typeface="+mj-cs"/>
              </a:rPr>
              <a:t>Sales and Sales Adjacent Roles</a:t>
            </a:r>
          </a:p>
        </p:txBody>
      </p:sp>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9D855FB-462C-37BE-6249-058C8882BB58}"/>
              </a:ext>
            </a:extLst>
          </p:cNvPr>
          <p:cNvSpPr txBox="1">
            <a:spLocks/>
          </p:cNvSpPr>
          <p:nvPr/>
        </p:nvSpPr>
        <p:spPr>
          <a:xfrm>
            <a:off x="645066" y="2031101"/>
            <a:ext cx="4282984" cy="35119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800" dirty="0">
                <a:latin typeface="+mn-lt"/>
                <a:ea typeface="+mn-ea"/>
                <a:cs typeface="+mn-cs"/>
              </a:rPr>
              <a:t>Word of the day/Extra Credit:</a:t>
            </a:r>
            <a:br>
              <a:rPr lang="en-US" sz="1800" dirty="0">
                <a:latin typeface="+mn-lt"/>
                <a:ea typeface="+mn-ea"/>
                <a:cs typeface="+mn-cs"/>
              </a:rPr>
            </a:br>
            <a:endParaRPr lang="en-US" sz="1800" dirty="0">
              <a:latin typeface="+mn-lt"/>
              <a:ea typeface="+mn-ea"/>
              <a:cs typeface="+mn-cs"/>
            </a:endParaRPr>
          </a:p>
          <a:p>
            <a:pPr>
              <a:spcAft>
                <a:spcPts val="600"/>
              </a:spcAft>
            </a:pPr>
            <a:endParaRPr lang="en-US" sz="1800" dirty="0">
              <a:latin typeface="+mn-lt"/>
              <a:ea typeface="+mn-ea"/>
              <a:cs typeface="+mn-cs"/>
            </a:endParaRPr>
          </a:p>
          <a:p>
            <a:pPr>
              <a:spcAft>
                <a:spcPts val="600"/>
              </a:spcAft>
            </a:pPr>
            <a:endParaRPr lang="en-US" sz="1800" dirty="0">
              <a:latin typeface="+mn-lt"/>
              <a:ea typeface="+mn-ea"/>
              <a:cs typeface="+mn-cs"/>
            </a:endParaRPr>
          </a:p>
          <a:p>
            <a:pPr algn="ctr">
              <a:spcAft>
                <a:spcPts val="600"/>
              </a:spcAft>
            </a:pPr>
            <a:r>
              <a:rPr lang="en-US" sz="2800" b="1" dirty="0">
                <a:solidFill>
                  <a:srgbClr val="FF0000"/>
                </a:solidFill>
                <a:latin typeface="+mn-lt"/>
                <a:ea typeface="+mn-ea"/>
                <a:cs typeface="+mn-cs"/>
              </a:rPr>
              <a:t>Forecast</a:t>
            </a:r>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Security camera with solid fill">
            <a:extLst>
              <a:ext uri="{FF2B5EF4-FFF2-40B4-BE49-F238E27FC236}">
                <a16:creationId xmlns:a16="http://schemas.microsoft.com/office/drawing/2014/main" id="{48F02648-374F-FA19-6CB9-A219A0003F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9067" y="5163313"/>
            <a:ext cx="914400" cy="914400"/>
          </a:xfrm>
          <a:prstGeom prst="rect">
            <a:avLst/>
          </a:prstGeom>
        </p:spPr>
      </p:pic>
      <p:pic>
        <p:nvPicPr>
          <p:cNvPr id="18" name="Graphic 17" descr="Employee badge with solid fill">
            <a:extLst>
              <a:ext uri="{FF2B5EF4-FFF2-40B4-BE49-F238E27FC236}">
                <a16:creationId xmlns:a16="http://schemas.microsoft.com/office/drawing/2014/main" id="{CB7D7C7B-3FBA-0B0D-3FCB-2DF4FAFE3E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23467" y="5163313"/>
            <a:ext cx="914400" cy="914400"/>
          </a:xfrm>
          <a:prstGeom prst="rect">
            <a:avLst/>
          </a:prstGeom>
        </p:spPr>
      </p:pic>
      <p:pic>
        <p:nvPicPr>
          <p:cNvPr id="22" name="Graphic 21" descr="Inpatient with solid fill">
            <a:extLst>
              <a:ext uri="{FF2B5EF4-FFF2-40B4-BE49-F238E27FC236}">
                <a16:creationId xmlns:a16="http://schemas.microsoft.com/office/drawing/2014/main" id="{358DE6FA-D01B-5F2D-BFC7-1E12636E86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45067" y="5163313"/>
            <a:ext cx="914400" cy="914400"/>
          </a:xfrm>
          <a:prstGeom prst="rect">
            <a:avLst/>
          </a:prstGeom>
        </p:spPr>
      </p:pic>
      <p:pic>
        <p:nvPicPr>
          <p:cNvPr id="28" name="Graphic 27" descr="IV with solid fill">
            <a:extLst>
              <a:ext uri="{FF2B5EF4-FFF2-40B4-BE49-F238E27FC236}">
                <a16:creationId xmlns:a16="http://schemas.microsoft.com/office/drawing/2014/main" id="{3CB42A6A-CE30-6734-E1CC-0856FEC722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51474" y="5163313"/>
            <a:ext cx="914400" cy="914400"/>
          </a:xfrm>
          <a:prstGeom prst="rect">
            <a:avLst/>
          </a:prstGeom>
        </p:spPr>
      </p:pic>
      <p:pic>
        <p:nvPicPr>
          <p:cNvPr id="30" name="Graphic 29" descr="Airplane with solid fill">
            <a:extLst>
              <a:ext uri="{FF2B5EF4-FFF2-40B4-BE49-F238E27FC236}">
                <a16:creationId xmlns:a16="http://schemas.microsoft.com/office/drawing/2014/main" id="{5BE634E6-1342-9DC1-BC1C-8C04C7AB3D2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04529" y="5163313"/>
            <a:ext cx="914400" cy="914400"/>
          </a:xfrm>
          <a:prstGeom prst="rect">
            <a:avLst/>
          </a:prstGeom>
        </p:spPr>
      </p:pic>
      <p:sp>
        <p:nvSpPr>
          <p:cNvPr id="8" name="TextBox 7">
            <a:extLst>
              <a:ext uri="{FF2B5EF4-FFF2-40B4-BE49-F238E27FC236}">
                <a16:creationId xmlns:a16="http://schemas.microsoft.com/office/drawing/2014/main" id="{710D1494-5ACB-72C1-A764-FDB990AD68E7}"/>
              </a:ext>
            </a:extLst>
          </p:cNvPr>
          <p:cNvSpPr txBox="1"/>
          <p:nvPr/>
        </p:nvSpPr>
        <p:spPr>
          <a:xfrm>
            <a:off x="6096000" y="1136342"/>
            <a:ext cx="5560381" cy="3139321"/>
          </a:xfrm>
          <a:prstGeom prst="rect">
            <a:avLst/>
          </a:prstGeom>
          <a:noFill/>
        </p:spPr>
        <p:txBody>
          <a:bodyPr wrap="square" rtlCol="0">
            <a:spAutoFit/>
          </a:bodyPr>
          <a:lstStyle/>
          <a:p>
            <a:pPr marL="285750" indent="-285750">
              <a:buFont typeface="Arial" panose="020B0604020202020204" pitchFamily="34" charset="0"/>
              <a:buChar char="•"/>
            </a:pPr>
            <a:r>
              <a:rPr lang="en-US" sz="2200" dirty="0"/>
              <a:t>Sales Rep/Account Manager</a:t>
            </a:r>
          </a:p>
          <a:p>
            <a:pPr marL="285750" indent="-285750">
              <a:buFont typeface="Arial" panose="020B0604020202020204" pitchFamily="34" charset="0"/>
              <a:buChar char="•"/>
            </a:pPr>
            <a:r>
              <a:rPr lang="en-US" sz="2200" dirty="0"/>
              <a:t>Sales Engineer</a:t>
            </a:r>
          </a:p>
          <a:p>
            <a:pPr marL="285750" indent="-285750">
              <a:buFont typeface="Arial" panose="020B0604020202020204" pitchFamily="34" charset="0"/>
              <a:buChar char="•"/>
            </a:pPr>
            <a:r>
              <a:rPr lang="en-US" sz="2200" dirty="0"/>
              <a:t>Solutions Architect</a:t>
            </a:r>
          </a:p>
          <a:p>
            <a:pPr marL="285750" indent="-285750">
              <a:buFont typeface="Arial" panose="020B0604020202020204" pitchFamily="34" charset="0"/>
              <a:buChar char="•"/>
            </a:pPr>
            <a:r>
              <a:rPr lang="en-US" sz="2200" dirty="0"/>
              <a:t>SME/Subject Matter Expert</a:t>
            </a:r>
          </a:p>
          <a:p>
            <a:pPr marL="285750" indent="-285750">
              <a:buFont typeface="Arial" panose="020B0604020202020204" pitchFamily="34" charset="0"/>
              <a:buChar char="•"/>
            </a:pPr>
            <a:r>
              <a:rPr lang="en-US" sz="2200" dirty="0"/>
              <a:t>Consultant</a:t>
            </a:r>
          </a:p>
          <a:p>
            <a:pPr marL="285750" indent="-285750">
              <a:buFont typeface="Arial" panose="020B0604020202020204" pitchFamily="34" charset="0"/>
              <a:buChar char="•"/>
            </a:pPr>
            <a:r>
              <a:rPr lang="en-US" sz="2200" dirty="0"/>
              <a:t>Sales Management</a:t>
            </a:r>
          </a:p>
          <a:p>
            <a:pPr marL="285750" indent="-285750">
              <a:buFont typeface="Arial" panose="020B0604020202020204" pitchFamily="34" charset="0"/>
              <a:buChar char="•"/>
            </a:pPr>
            <a:r>
              <a:rPr lang="en-US" sz="2200" dirty="0"/>
              <a:t>Manufacturer Rep</a:t>
            </a:r>
          </a:p>
          <a:p>
            <a:pPr marL="285750" indent="-285750">
              <a:buFont typeface="Arial" panose="020B0604020202020204" pitchFamily="34" charset="0"/>
              <a:buChar char="•"/>
            </a:pPr>
            <a:r>
              <a:rPr lang="en-US" sz="2200" dirty="0"/>
              <a:t>Reseller Rep</a:t>
            </a:r>
          </a:p>
          <a:p>
            <a:pPr marL="285750" indent="-285750">
              <a:buFont typeface="Arial" panose="020B0604020202020204" pitchFamily="34" charset="0"/>
              <a:buChar char="•"/>
            </a:pPr>
            <a:r>
              <a:rPr lang="en-US" sz="2200" dirty="0"/>
              <a:t>Partner Liaison/Partner Business Manager</a:t>
            </a:r>
          </a:p>
        </p:txBody>
      </p:sp>
    </p:spTree>
    <p:extLst>
      <p:ext uri="{BB962C8B-B14F-4D97-AF65-F5344CB8AC3E}">
        <p14:creationId xmlns:p14="http://schemas.microsoft.com/office/powerpoint/2010/main" val="401072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F2923-F09C-E995-01C9-D841E62F23BA}"/>
              </a:ext>
            </a:extLst>
          </p:cNvPr>
          <p:cNvSpPr>
            <a:spLocks noGrp="1"/>
          </p:cNvSpPr>
          <p:nvPr>
            <p:ph type="title"/>
          </p:nvPr>
        </p:nvSpPr>
        <p:spPr>
          <a:xfrm>
            <a:off x="645065" y="1463040"/>
            <a:ext cx="3796306" cy="2690949"/>
          </a:xfrm>
        </p:spPr>
        <p:txBody>
          <a:bodyPr anchor="t">
            <a:normAutofit/>
          </a:bodyPr>
          <a:lstStyle/>
          <a:p>
            <a:r>
              <a:rPr lang="en-US" dirty="0"/>
              <a:t>What IT Infrastructure Sales Was Like…</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1CF8E3-FA22-24ED-B1F8-ABA1851E359B}"/>
              </a:ext>
            </a:extLst>
          </p:cNvPr>
          <p:cNvSpPr>
            <a:spLocks noGrp="1"/>
          </p:cNvSpPr>
          <p:nvPr>
            <p:ph idx="1"/>
          </p:nvPr>
        </p:nvSpPr>
        <p:spPr>
          <a:xfrm>
            <a:off x="5656218" y="1463040"/>
            <a:ext cx="5542387" cy="4300446"/>
          </a:xfrm>
        </p:spPr>
        <p:txBody>
          <a:bodyPr anchor="t">
            <a:normAutofit fontScale="92500" lnSpcReduction="20000"/>
          </a:bodyPr>
          <a:lstStyle/>
          <a:p>
            <a:r>
              <a:rPr lang="en-US" sz="1700" dirty="0"/>
              <a:t>I Started with PCs</a:t>
            </a:r>
          </a:p>
          <a:p>
            <a:r>
              <a:rPr lang="en-US" sz="1700" dirty="0"/>
              <a:t>I deal with client devices, servers, local area networks, WANS, Wireless Environments, Data Centers, RFID and software (to a lesser degree)</a:t>
            </a:r>
          </a:p>
          <a:p>
            <a:r>
              <a:rPr lang="en-US" sz="1700" dirty="0"/>
              <a:t>My most interesting engagements</a:t>
            </a:r>
          </a:p>
          <a:p>
            <a:pPr lvl="1"/>
            <a:r>
              <a:rPr lang="en-US" sz="1700" dirty="0"/>
              <a:t>I watched a major leap forward (Patented worth INSANE amounts of money) in client technology occur from a technician EVERYONE made fun of- it happened when he connected a sound card transistor and video card transistor with a paper clip and bubble gum- hand to God</a:t>
            </a:r>
          </a:p>
          <a:p>
            <a:pPr lvl="1"/>
            <a:r>
              <a:rPr lang="en-US" sz="1700" dirty="0"/>
              <a:t>DoD and DoD contractors</a:t>
            </a:r>
          </a:p>
          <a:p>
            <a:pPr lvl="1"/>
            <a:r>
              <a:rPr lang="en-US" sz="1700" dirty="0"/>
              <a:t>Was invited to State Committee to help determine outcomes and direction of Microsoft Monopoly Case</a:t>
            </a:r>
          </a:p>
          <a:p>
            <a:pPr lvl="1"/>
            <a:r>
              <a:rPr lang="en-US" sz="1700" dirty="0"/>
              <a:t>Helped a County and County School cooperative project aimed at educating their constituents AND getting them IT literate through their children to boost their employability</a:t>
            </a:r>
          </a:p>
          <a:p>
            <a:pPr lvl="1"/>
            <a:r>
              <a:rPr lang="en-US" sz="1700" dirty="0"/>
              <a:t>Consolidated county/city and school systems</a:t>
            </a:r>
          </a:p>
          <a:p>
            <a:pPr marL="457200" lvl="1" indent="0">
              <a:buNone/>
            </a:pPr>
            <a:endParaRPr lang="en-US" sz="1700" dirty="0"/>
          </a:p>
          <a:p>
            <a:pPr lvl="1"/>
            <a:endParaRPr lang="en-US" sz="1700" dirty="0"/>
          </a:p>
          <a:p>
            <a:pPr lvl="1"/>
            <a:endParaRPr lang="en-US" sz="1700" dirty="0"/>
          </a:p>
        </p:txBody>
      </p:sp>
      <p:sp>
        <p:nvSpPr>
          <p:cNvPr id="5" name="TextBox 4">
            <a:extLst>
              <a:ext uri="{FF2B5EF4-FFF2-40B4-BE49-F238E27FC236}">
                <a16:creationId xmlns:a16="http://schemas.microsoft.com/office/drawing/2014/main" id="{EE4C7D6E-27A8-F94B-331D-7EBC6C677785}"/>
              </a:ext>
            </a:extLst>
          </p:cNvPr>
          <p:cNvSpPr txBox="1"/>
          <p:nvPr/>
        </p:nvSpPr>
        <p:spPr>
          <a:xfrm>
            <a:off x="419335" y="4879710"/>
            <a:ext cx="4640935" cy="1477328"/>
          </a:xfrm>
          <a:prstGeom prst="rect">
            <a:avLst/>
          </a:prstGeom>
          <a:noFill/>
        </p:spPr>
        <p:txBody>
          <a:bodyPr wrap="square">
            <a:spAutoFit/>
          </a:bodyPr>
          <a:lstStyle/>
          <a:p>
            <a:r>
              <a:rPr lang="en-US" sz="1800" dirty="0">
                <a:solidFill>
                  <a:schemeClr val="bg1"/>
                </a:solidFill>
              </a:rPr>
              <a:t>You will see and be a part of some very interesting things- often they won’t seem that way for years. They may be important locally, regionally or much </a:t>
            </a:r>
            <a:r>
              <a:rPr lang="en-US" sz="1800" dirty="0" err="1">
                <a:solidFill>
                  <a:schemeClr val="bg1"/>
                </a:solidFill>
              </a:rPr>
              <a:t>much</a:t>
            </a:r>
            <a:r>
              <a:rPr lang="en-US" sz="1800" dirty="0">
                <a:solidFill>
                  <a:schemeClr val="bg1"/>
                </a:solidFill>
              </a:rPr>
              <a:t> larger- but they will happen.</a:t>
            </a:r>
          </a:p>
        </p:txBody>
      </p:sp>
    </p:spTree>
    <p:extLst>
      <p:ext uri="{BB962C8B-B14F-4D97-AF65-F5344CB8AC3E}">
        <p14:creationId xmlns:p14="http://schemas.microsoft.com/office/powerpoint/2010/main" val="272118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F2923-F09C-E995-01C9-D841E62F23BA}"/>
              </a:ext>
            </a:extLst>
          </p:cNvPr>
          <p:cNvSpPr>
            <a:spLocks noGrp="1"/>
          </p:cNvSpPr>
          <p:nvPr>
            <p:ph type="title"/>
          </p:nvPr>
        </p:nvSpPr>
        <p:spPr>
          <a:xfrm>
            <a:off x="645065" y="1463040"/>
            <a:ext cx="3796306" cy="2690949"/>
          </a:xfrm>
        </p:spPr>
        <p:txBody>
          <a:bodyPr anchor="t">
            <a:normAutofit/>
          </a:bodyPr>
          <a:lstStyle/>
          <a:p>
            <a:r>
              <a:rPr lang="en-US" dirty="0"/>
              <a:t>What Should You Know?</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1CF8E3-FA22-24ED-B1F8-ABA1851E359B}"/>
              </a:ext>
            </a:extLst>
          </p:cNvPr>
          <p:cNvSpPr>
            <a:spLocks noGrp="1"/>
          </p:cNvSpPr>
          <p:nvPr>
            <p:ph idx="1"/>
          </p:nvPr>
        </p:nvSpPr>
        <p:spPr>
          <a:xfrm>
            <a:off x="5656218" y="1463039"/>
            <a:ext cx="5542387" cy="4300447"/>
          </a:xfrm>
        </p:spPr>
        <p:txBody>
          <a:bodyPr anchor="t">
            <a:normAutofit lnSpcReduction="10000"/>
          </a:bodyPr>
          <a:lstStyle/>
          <a:p>
            <a:r>
              <a:rPr lang="en-US" sz="1700" dirty="0"/>
              <a:t>The basics- know your field and always keep learning</a:t>
            </a:r>
          </a:p>
          <a:p>
            <a:r>
              <a:rPr lang="en-US" sz="1700" dirty="0"/>
              <a:t>Your customer, who they are and what they may need and benefit from</a:t>
            </a:r>
          </a:p>
          <a:p>
            <a:r>
              <a:rPr lang="en-US" sz="1700" dirty="0"/>
              <a:t>That you do not and cannot know everything. </a:t>
            </a:r>
          </a:p>
          <a:p>
            <a:pPr lvl="1"/>
            <a:r>
              <a:rPr lang="en-US" sz="1300" dirty="0"/>
              <a:t>Be good and knowledgeable in what you say you know</a:t>
            </a:r>
          </a:p>
          <a:p>
            <a:pPr lvl="1"/>
            <a:r>
              <a:rPr lang="en-US" sz="1300" dirty="0"/>
              <a:t>Know your audience and polish up on what you are expected to discuss and sell.</a:t>
            </a:r>
          </a:p>
          <a:p>
            <a:pPr lvl="1"/>
            <a:r>
              <a:rPr lang="en-US" sz="1300" dirty="0"/>
              <a:t>Do NOT be afraid to say you may not know the answer right then and there and that you will get the answer</a:t>
            </a:r>
          </a:p>
          <a:p>
            <a:pPr lvl="2"/>
            <a:r>
              <a:rPr lang="en-US" sz="1200" dirty="0"/>
              <a:t>If you do this – GET THE ANSWER</a:t>
            </a:r>
          </a:p>
          <a:p>
            <a:r>
              <a:rPr lang="en-US" sz="1700" dirty="0"/>
              <a:t>NOT to lie, or stretch the truth or over promise	</a:t>
            </a:r>
          </a:p>
          <a:p>
            <a:pPr lvl="1"/>
            <a:r>
              <a:rPr lang="en-US" sz="1300" dirty="0"/>
              <a:t>You can get away with it for the sale, but you wont get a follow on relationship </a:t>
            </a:r>
          </a:p>
          <a:p>
            <a:pPr lvl="1"/>
            <a:r>
              <a:rPr lang="en-US" sz="1300" dirty="0"/>
              <a:t>You will lose their trust</a:t>
            </a:r>
          </a:p>
          <a:p>
            <a:pPr lvl="1"/>
            <a:r>
              <a:rPr lang="en-US" sz="1300" dirty="0"/>
              <a:t>They (Customers) will talk to your other customers and potential customers</a:t>
            </a:r>
          </a:p>
          <a:p>
            <a:r>
              <a:rPr lang="en-US" sz="1700" dirty="0"/>
              <a:t>It is OK to tell a customer that something may not be the right fit for them</a:t>
            </a:r>
          </a:p>
          <a:p>
            <a:pPr marL="457200" lvl="1" indent="0">
              <a:buNone/>
            </a:pPr>
            <a:endParaRPr lang="en-US" sz="1700" dirty="0"/>
          </a:p>
          <a:p>
            <a:pPr lvl="1"/>
            <a:endParaRPr lang="en-US" sz="1700" dirty="0"/>
          </a:p>
          <a:p>
            <a:pPr lvl="1"/>
            <a:endParaRPr lang="en-US" sz="1700" dirty="0"/>
          </a:p>
        </p:txBody>
      </p:sp>
      <p:sp>
        <p:nvSpPr>
          <p:cNvPr id="4" name="TextBox 3">
            <a:extLst>
              <a:ext uri="{FF2B5EF4-FFF2-40B4-BE49-F238E27FC236}">
                <a16:creationId xmlns:a16="http://schemas.microsoft.com/office/drawing/2014/main" id="{43D1AE28-55B2-B02D-BB3A-B6B86FC97ECD}"/>
              </a:ext>
            </a:extLst>
          </p:cNvPr>
          <p:cNvSpPr txBox="1"/>
          <p:nvPr/>
        </p:nvSpPr>
        <p:spPr>
          <a:xfrm>
            <a:off x="445969" y="4623478"/>
            <a:ext cx="4500090" cy="1754326"/>
          </a:xfrm>
          <a:prstGeom prst="rect">
            <a:avLst/>
          </a:prstGeom>
          <a:noFill/>
        </p:spPr>
        <p:txBody>
          <a:bodyPr wrap="square" rtlCol="0">
            <a:spAutoFit/>
          </a:bodyPr>
          <a:lstStyle/>
          <a:p>
            <a:r>
              <a:rPr lang="en-US" dirty="0">
                <a:solidFill>
                  <a:schemeClr val="bg1"/>
                </a:solidFill>
              </a:rPr>
              <a:t>Always know what you say you know, that you don’t know everything.</a:t>
            </a:r>
          </a:p>
          <a:p>
            <a:endParaRPr lang="en-US" dirty="0">
              <a:solidFill>
                <a:schemeClr val="bg1"/>
              </a:solidFill>
            </a:endParaRPr>
          </a:p>
          <a:p>
            <a:r>
              <a:rPr lang="en-US" dirty="0">
                <a:solidFill>
                  <a:schemeClr val="bg1"/>
                </a:solidFill>
              </a:rPr>
              <a:t>I was almost always NOT the smartest person in the room- and it is a good rule of thumb to approach meetings that way.</a:t>
            </a:r>
          </a:p>
        </p:txBody>
      </p:sp>
    </p:spTree>
    <p:extLst>
      <p:ext uri="{BB962C8B-B14F-4D97-AF65-F5344CB8AC3E}">
        <p14:creationId xmlns:p14="http://schemas.microsoft.com/office/powerpoint/2010/main" val="4223923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F2923-F09C-E995-01C9-D841E62F23BA}"/>
              </a:ext>
            </a:extLst>
          </p:cNvPr>
          <p:cNvSpPr>
            <a:spLocks noGrp="1"/>
          </p:cNvSpPr>
          <p:nvPr>
            <p:ph type="title"/>
          </p:nvPr>
        </p:nvSpPr>
        <p:spPr>
          <a:xfrm>
            <a:off x="645065" y="1463040"/>
            <a:ext cx="3796306" cy="2690949"/>
          </a:xfrm>
        </p:spPr>
        <p:txBody>
          <a:bodyPr anchor="t">
            <a:normAutofit/>
          </a:bodyPr>
          <a:lstStyle/>
          <a:p>
            <a:r>
              <a:rPr lang="en-US" dirty="0"/>
              <a:t>What to Be?</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1CF8E3-FA22-24ED-B1F8-ABA1851E359B}"/>
              </a:ext>
            </a:extLst>
          </p:cNvPr>
          <p:cNvSpPr>
            <a:spLocks noGrp="1"/>
          </p:cNvSpPr>
          <p:nvPr>
            <p:ph idx="1"/>
          </p:nvPr>
        </p:nvSpPr>
        <p:spPr>
          <a:xfrm>
            <a:off x="5656218" y="1463039"/>
            <a:ext cx="5542387" cy="4300447"/>
          </a:xfrm>
        </p:spPr>
        <p:txBody>
          <a:bodyPr anchor="t">
            <a:normAutofit/>
          </a:bodyPr>
          <a:lstStyle/>
          <a:p>
            <a:r>
              <a:rPr lang="en-US" sz="1700" dirty="0"/>
              <a:t>Knowledgeable</a:t>
            </a:r>
          </a:p>
          <a:p>
            <a:r>
              <a:rPr lang="en-US" sz="1700" dirty="0"/>
              <a:t>Trustworthy- fairly straight forward.</a:t>
            </a:r>
          </a:p>
          <a:p>
            <a:r>
              <a:rPr lang="en-US" sz="1700" dirty="0"/>
              <a:t>Team Player- You may have to deal with a team of sales from Rep/s to Management to Sales Support, Partners/manufacturers and the customer and their teams and business units.</a:t>
            </a:r>
            <a:endParaRPr lang="en-US" sz="1200" dirty="0"/>
          </a:p>
          <a:p>
            <a:r>
              <a:rPr lang="en-US" sz="1700" dirty="0"/>
              <a:t>Accountable- there will be expectations and timelines</a:t>
            </a:r>
          </a:p>
          <a:p>
            <a:r>
              <a:rPr lang="en-US" sz="1700" dirty="0"/>
              <a:t>Understanding of others- there time and needs. These lead to understanding what to design and sell, when to sell them and why to sell the customer.</a:t>
            </a:r>
          </a:p>
          <a:p>
            <a:pPr lvl="1"/>
            <a:endParaRPr lang="en-US" sz="1700" dirty="0"/>
          </a:p>
          <a:p>
            <a:pPr lvl="1"/>
            <a:endParaRPr lang="en-US" sz="1700" dirty="0"/>
          </a:p>
        </p:txBody>
      </p:sp>
      <p:sp>
        <p:nvSpPr>
          <p:cNvPr id="6" name="TextBox 5">
            <a:extLst>
              <a:ext uri="{FF2B5EF4-FFF2-40B4-BE49-F238E27FC236}">
                <a16:creationId xmlns:a16="http://schemas.microsoft.com/office/drawing/2014/main" id="{373D7C3F-A0EB-B3AE-7C12-AF114614EB03}"/>
              </a:ext>
            </a:extLst>
          </p:cNvPr>
          <p:cNvSpPr txBox="1"/>
          <p:nvPr/>
        </p:nvSpPr>
        <p:spPr>
          <a:xfrm>
            <a:off x="419335" y="4858978"/>
            <a:ext cx="4640933" cy="1477328"/>
          </a:xfrm>
          <a:prstGeom prst="rect">
            <a:avLst/>
          </a:prstGeom>
          <a:noFill/>
        </p:spPr>
        <p:txBody>
          <a:bodyPr wrap="square">
            <a:spAutoFit/>
          </a:bodyPr>
          <a:lstStyle/>
          <a:p>
            <a:r>
              <a:rPr lang="en-US" dirty="0">
                <a:solidFill>
                  <a:schemeClr val="bg1"/>
                </a:solidFill>
              </a:rPr>
              <a:t>Trust is the hardest thing to learn, and easiest thing to lose- work hard to gain it and always work to keep it. That rule will serve you very well in Sales, Sales Engineering &amp; Support and life in general</a:t>
            </a:r>
            <a:endParaRPr lang="en-US" sz="1800" dirty="0">
              <a:solidFill>
                <a:schemeClr val="bg1"/>
              </a:solidFill>
            </a:endParaRPr>
          </a:p>
        </p:txBody>
      </p:sp>
    </p:spTree>
    <p:extLst>
      <p:ext uri="{BB962C8B-B14F-4D97-AF65-F5344CB8AC3E}">
        <p14:creationId xmlns:p14="http://schemas.microsoft.com/office/powerpoint/2010/main" val="423960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F2923-F09C-E995-01C9-D841E62F23BA}"/>
              </a:ext>
            </a:extLst>
          </p:cNvPr>
          <p:cNvSpPr>
            <a:spLocks noGrp="1"/>
          </p:cNvSpPr>
          <p:nvPr>
            <p:ph type="title"/>
          </p:nvPr>
        </p:nvSpPr>
        <p:spPr>
          <a:xfrm>
            <a:off x="645065" y="1463040"/>
            <a:ext cx="3796306" cy="2690949"/>
          </a:xfrm>
        </p:spPr>
        <p:txBody>
          <a:bodyPr anchor="t">
            <a:normAutofit/>
          </a:bodyPr>
          <a:lstStyle/>
          <a:p>
            <a:r>
              <a:rPr lang="en-US" dirty="0"/>
              <a:t>What to expect?</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1CF8E3-FA22-24ED-B1F8-ABA1851E359B}"/>
              </a:ext>
            </a:extLst>
          </p:cNvPr>
          <p:cNvSpPr>
            <a:spLocks noGrp="1"/>
          </p:cNvSpPr>
          <p:nvPr>
            <p:ph idx="1"/>
          </p:nvPr>
        </p:nvSpPr>
        <p:spPr>
          <a:xfrm>
            <a:off x="5656218" y="1463039"/>
            <a:ext cx="5542387" cy="4300447"/>
          </a:xfrm>
        </p:spPr>
        <p:txBody>
          <a:bodyPr anchor="t">
            <a:normAutofit/>
          </a:bodyPr>
          <a:lstStyle/>
          <a:p>
            <a:r>
              <a:rPr lang="en-US" sz="1700" dirty="0"/>
              <a:t>Like all jobs- good and bad bosses, good and bad days</a:t>
            </a:r>
          </a:p>
          <a:p>
            <a:r>
              <a:rPr lang="en-US" sz="1700" dirty="0"/>
              <a:t>Pay checks can be very large</a:t>
            </a:r>
          </a:p>
          <a:p>
            <a:r>
              <a:rPr lang="en-US" sz="1700" dirty="0"/>
              <a:t>Responsibility and Accountability will be high</a:t>
            </a:r>
            <a:endParaRPr lang="en-US" sz="1200" dirty="0"/>
          </a:p>
          <a:p>
            <a:r>
              <a:rPr lang="en-US" sz="1700" dirty="0"/>
              <a:t>Customer’s WILL BE WRONG</a:t>
            </a:r>
          </a:p>
          <a:p>
            <a:pPr lvl="1"/>
            <a:r>
              <a:rPr lang="en-US" sz="1400" dirty="0"/>
              <a:t>Its your job to persuade them of the right direction, solution and often point out they may not need something and lose the sale</a:t>
            </a:r>
          </a:p>
          <a:p>
            <a:pPr lvl="1"/>
            <a:r>
              <a:rPr lang="en-US" sz="1400" dirty="0"/>
              <a:t>Also- sometimes you may need to safeguard your company from getting involved in the wrong design or a lose </a:t>
            </a:r>
            <a:r>
              <a:rPr lang="en-US" sz="1400" dirty="0" err="1"/>
              <a:t>lose</a:t>
            </a:r>
            <a:r>
              <a:rPr lang="en-US" sz="1400" dirty="0"/>
              <a:t> position from a bad idea or customer being wrong.</a:t>
            </a:r>
          </a:p>
          <a:p>
            <a:r>
              <a:rPr lang="en-US" sz="1800" dirty="0"/>
              <a:t>CHANGE- change will happen. What you know and learn and sell will change in importance and use and you will always need to learn something new. </a:t>
            </a:r>
          </a:p>
          <a:p>
            <a:pPr marL="457200" lvl="1" indent="0">
              <a:buNone/>
            </a:pPr>
            <a:endParaRPr lang="en-US" sz="1700" dirty="0"/>
          </a:p>
          <a:p>
            <a:pPr lvl="1"/>
            <a:endParaRPr lang="en-US" sz="1700" dirty="0"/>
          </a:p>
          <a:p>
            <a:pPr lvl="1"/>
            <a:endParaRPr lang="en-US" sz="1700" dirty="0"/>
          </a:p>
        </p:txBody>
      </p:sp>
      <p:sp>
        <p:nvSpPr>
          <p:cNvPr id="4" name="TextBox 3">
            <a:extLst>
              <a:ext uri="{FF2B5EF4-FFF2-40B4-BE49-F238E27FC236}">
                <a16:creationId xmlns:a16="http://schemas.microsoft.com/office/drawing/2014/main" id="{43D1AE28-55B2-B02D-BB3A-B6B86FC97ECD}"/>
              </a:ext>
            </a:extLst>
          </p:cNvPr>
          <p:cNvSpPr txBox="1"/>
          <p:nvPr/>
        </p:nvSpPr>
        <p:spPr>
          <a:xfrm>
            <a:off x="445969" y="4623478"/>
            <a:ext cx="4500090" cy="1477328"/>
          </a:xfrm>
          <a:prstGeom prst="rect">
            <a:avLst/>
          </a:prstGeom>
          <a:noFill/>
        </p:spPr>
        <p:txBody>
          <a:bodyPr wrap="square" rtlCol="0">
            <a:spAutoFit/>
          </a:bodyPr>
          <a:lstStyle/>
          <a:p>
            <a:r>
              <a:rPr lang="en-US" sz="1800" dirty="0">
                <a:solidFill>
                  <a:schemeClr val="bg1"/>
                </a:solidFill>
              </a:rPr>
              <a:t>You will see and be a part of some very interesting things- often they won’t seem that way for years. They may be important locally, regionally or much </a:t>
            </a:r>
            <a:r>
              <a:rPr lang="en-US" sz="1800" dirty="0" err="1">
                <a:solidFill>
                  <a:schemeClr val="bg1"/>
                </a:solidFill>
              </a:rPr>
              <a:t>much</a:t>
            </a:r>
            <a:r>
              <a:rPr lang="en-US" sz="1800" dirty="0">
                <a:solidFill>
                  <a:schemeClr val="bg1"/>
                </a:solidFill>
              </a:rPr>
              <a:t> larger- but they will happen.</a:t>
            </a:r>
          </a:p>
        </p:txBody>
      </p:sp>
    </p:spTree>
    <p:extLst>
      <p:ext uri="{BB962C8B-B14F-4D97-AF65-F5344CB8AC3E}">
        <p14:creationId xmlns:p14="http://schemas.microsoft.com/office/powerpoint/2010/main" val="423502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8D6F-5CB3-BA88-4BE8-1C5A7F8F9810}"/>
              </a:ext>
            </a:extLst>
          </p:cNvPr>
          <p:cNvSpPr>
            <a:spLocks noGrp="1"/>
          </p:cNvSpPr>
          <p:nvPr>
            <p:ph type="title"/>
          </p:nvPr>
        </p:nvSpPr>
        <p:spPr/>
        <p:txBody>
          <a:bodyPr/>
          <a:lstStyle/>
          <a:p>
            <a:r>
              <a:rPr lang="en-US" dirty="0"/>
              <a:t>Example: Current Sale</a:t>
            </a:r>
          </a:p>
        </p:txBody>
      </p:sp>
      <p:sp>
        <p:nvSpPr>
          <p:cNvPr id="3" name="Content Placeholder 2">
            <a:extLst>
              <a:ext uri="{FF2B5EF4-FFF2-40B4-BE49-F238E27FC236}">
                <a16:creationId xmlns:a16="http://schemas.microsoft.com/office/drawing/2014/main" id="{4227FDD1-059E-B1BA-A435-4103860DD57E}"/>
              </a:ext>
            </a:extLst>
          </p:cNvPr>
          <p:cNvSpPr>
            <a:spLocks noGrp="1"/>
          </p:cNvSpPr>
          <p:nvPr>
            <p:ph idx="1"/>
          </p:nvPr>
        </p:nvSpPr>
        <p:spPr/>
        <p:txBody>
          <a:bodyPr/>
          <a:lstStyle/>
          <a:p>
            <a:r>
              <a:rPr lang="en-US" dirty="0"/>
              <a:t>Customer is a Local Government</a:t>
            </a:r>
          </a:p>
          <a:p>
            <a:r>
              <a:rPr lang="en-US" dirty="0"/>
              <a:t>Sale Cycle started about 7 years ago</a:t>
            </a:r>
          </a:p>
          <a:p>
            <a:pPr lvl="1"/>
            <a:r>
              <a:rPr lang="en-US" sz="2000" dirty="0"/>
              <a:t>The extended time is due to budget issues- they were severe for this customer</a:t>
            </a:r>
          </a:p>
          <a:p>
            <a:r>
              <a:rPr lang="en-US" dirty="0"/>
              <a:t>Normally this sale would take 6 months to 1 year</a:t>
            </a:r>
          </a:p>
          <a:p>
            <a:pPr lvl="1"/>
            <a:r>
              <a:rPr lang="en-US" dirty="0"/>
              <a:t>Identified that customer had key </a:t>
            </a:r>
            <a:r>
              <a:rPr lang="en-US" dirty="0" err="1"/>
              <a:t>compents</a:t>
            </a:r>
            <a:r>
              <a:rPr lang="en-US" dirty="0"/>
              <a:t> of IT infrastructure going end of life and end of support</a:t>
            </a:r>
          </a:p>
          <a:p>
            <a:pPr lvl="1"/>
            <a:r>
              <a:rPr lang="en-US" dirty="0"/>
              <a:t>This encompassed their Network originally from their Edge, core, distribution to access and wireless</a:t>
            </a:r>
          </a:p>
          <a:p>
            <a:pPr lvl="1"/>
            <a:r>
              <a:rPr lang="en-US" dirty="0"/>
              <a:t>Due to budget issues and delays that caused this grew to encompass their Data Center – Compute and Storage.</a:t>
            </a:r>
          </a:p>
        </p:txBody>
      </p:sp>
    </p:spTree>
    <p:extLst>
      <p:ext uri="{BB962C8B-B14F-4D97-AF65-F5344CB8AC3E}">
        <p14:creationId xmlns:p14="http://schemas.microsoft.com/office/powerpoint/2010/main" val="3387498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F21674-03FA-24C2-0016-31B258C6DF8C}"/>
              </a:ext>
            </a:extLst>
          </p:cNvPr>
          <p:cNvSpPr>
            <a:spLocks noGrp="1"/>
          </p:cNvSpPr>
          <p:nvPr>
            <p:ph type="title"/>
          </p:nvPr>
        </p:nvSpPr>
        <p:spPr>
          <a:xfrm>
            <a:off x="6094105" y="802955"/>
            <a:ext cx="4977976" cy="1454051"/>
          </a:xfrm>
        </p:spPr>
        <p:txBody>
          <a:bodyPr>
            <a:normAutofit/>
          </a:bodyPr>
          <a:lstStyle/>
          <a:p>
            <a:r>
              <a:rPr lang="en-US" sz="3600">
                <a:solidFill>
                  <a:schemeClr val="tx2"/>
                </a:solidFill>
              </a:rPr>
              <a:t>To wrap it all up…</a:t>
            </a:r>
          </a:p>
        </p:txBody>
      </p:sp>
      <p:pic>
        <p:nvPicPr>
          <p:cNvPr id="7" name="Graphic 6" descr="Sell">
            <a:extLst>
              <a:ext uri="{FF2B5EF4-FFF2-40B4-BE49-F238E27FC236}">
                <a16:creationId xmlns:a16="http://schemas.microsoft.com/office/drawing/2014/main" id="{552DB9B2-C95D-BACB-949B-A5CAA5EB72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F075E1CE-5FE6-D55C-8E69-A3EDCD3B722B}"/>
              </a:ext>
            </a:extLst>
          </p:cNvPr>
          <p:cNvSpPr>
            <a:spLocks noGrp="1"/>
          </p:cNvSpPr>
          <p:nvPr>
            <p:ph idx="1"/>
          </p:nvPr>
        </p:nvSpPr>
        <p:spPr>
          <a:xfrm>
            <a:off x="6090574" y="2421682"/>
            <a:ext cx="4977578" cy="3639289"/>
          </a:xfrm>
        </p:spPr>
        <p:txBody>
          <a:bodyPr anchor="ctr">
            <a:normAutofit/>
          </a:bodyPr>
          <a:lstStyle/>
          <a:p>
            <a:r>
              <a:rPr lang="en-US" sz="1500" dirty="0">
                <a:solidFill>
                  <a:schemeClr val="tx2"/>
                </a:solidFill>
              </a:rPr>
              <a:t>There is always a need for sales and sales support</a:t>
            </a:r>
          </a:p>
          <a:p>
            <a:r>
              <a:rPr lang="en-US" sz="1500" dirty="0">
                <a:solidFill>
                  <a:schemeClr val="tx2"/>
                </a:solidFill>
              </a:rPr>
              <a:t>The need for, the impact of and results of sales are all around you every day even in the most mundane of circumstances</a:t>
            </a:r>
          </a:p>
          <a:p>
            <a:r>
              <a:rPr lang="en-US" sz="1500" dirty="0">
                <a:solidFill>
                  <a:schemeClr val="tx2"/>
                </a:solidFill>
              </a:rPr>
              <a:t>Your education and life experiences can aid you immensely in a role in sales or a sales adjacent career and both are always in demand</a:t>
            </a:r>
          </a:p>
          <a:p>
            <a:r>
              <a:rPr lang="en-US" sz="1500" dirty="0">
                <a:solidFill>
                  <a:schemeClr val="tx2"/>
                </a:solidFill>
              </a:rPr>
              <a:t> These needs, jobs and careers span from the smallest of companies to the largest and wealthiest corporations in the country and world- from Fast Food to medical care to airplanes to your favorite sports team and the flowers you may plant in your garden</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30" name="Freeform: Shape 29">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07819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31B8-BACB-8CEB-3BA6-7196C1535DED}"/>
              </a:ext>
            </a:extLst>
          </p:cNvPr>
          <p:cNvSpPr>
            <a:spLocks noGrp="1"/>
          </p:cNvSpPr>
          <p:nvPr>
            <p:ph type="title"/>
          </p:nvPr>
        </p:nvSpPr>
        <p:spPr>
          <a:xfrm>
            <a:off x="838200" y="365125"/>
            <a:ext cx="10515600" cy="1325563"/>
          </a:xfrm>
        </p:spPr>
        <p:txBody>
          <a:bodyPr/>
          <a:lstStyle/>
          <a:p>
            <a:pPr algn="ctr"/>
            <a:r>
              <a:rPr lang="en-US" dirty="0"/>
              <a:t>Questions</a:t>
            </a:r>
          </a:p>
        </p:txBody>
      </p:sp>
      <p:pic>
        <p:nvPicPr>
          <p:cNvPr id="4" name="Content Placeholder 3" descr="Help with solid fill">
            <a:extLst>
              <a:ext uri="{FF2B5EF4-FFF2-40B4-BE49-F238E27FC236}">
                <a16:creationId xmlns:a16="http://schemas.microsoft.com/office/drawing/2014/main" id="{4E47E67F-827B-F3F1-D32D-AF6463EC50FF}"/>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6166" y="1814820"/>
            <a:ext cx="4639669" cy="4639669"/>
          </a:xfrm>
          <a:prstGeom prst="rect">
            <a:avLst/>
          </a:prstGeom>
        </p:spPr>
      </p:pic>
    </p:spTree>
    <p:extLst>
      <p:ext uri="{BB962C8B-B14F-4D97-AF65-F5344CB8AC3E}">
        <p14:creationId xmlns:p14="http://schemas.microsoft.com/office/powerpoint/2010/main" val="231837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F807611-3DE1-8572-035A-BBFAA7925DCA}"/>
              </a:ext>
            </a:extLst>
          </p:cNvPr>
          <p:cNvSpPr>
            <a:spLocks noGrp="1"/>
          </p:cNvSpPr>
          <p:nvPr>
            <p:ph type="subTitle" idx="1"/>
          </p:nvPr>
        </p:nvSpPr>
        <p:spPr>
          <a:xfrm>
            <a:off x="115410" y="474270"/>
            <a:ext cx="5570399" cy="1211481"/>
          </a:xfrm>
        </p:spPr>
        <p:txBody>
          <a:bodyPr anchor="b">
            <a:normAutofit/>
          </a:bodyPr>
          <a:lstStyle/>
          <a:p>
            <a:pPr algn="l"/>
            <a:r>
              <a:rPr lang="en-US" sz="2800" dirty="0"/>
              <a:t>BOILED DOWN it’s BASICS</a:t>
            </a:r>
          </a:p>
          <a:p>
            <a:pPr algn="l"/>
            <a:r>
              <a:rPr lang="en-US" dirty="0"/>
              <a:t>Sales is based on one of two ingredients:</a:t>
            </a:r>
          </a:p>
        </p:txBody>
      </p:sp>
      <p:grpSp>
        <p:nvGrpSpPr>
          <p:cNvPr id="42" name="Group 4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43" name="Rectangle 4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hef with a mustache and a large pot&#10;&#10;Description automatically generated with medium confidence">
            <a:extLst>
              <a:ext uri="{FF2B5EF4-FFF2-40B4-BE49-F238E27FC236}">
                <a16:creationId xmlns:a16="http://schemas.microsoft.com/office/drawing/2014/main" id="{BD4329FE-783B-548C-9EEA-3002F12A9B6E}"/>
              </a:ext>
            </a:extLst>
          </p:cNvPr>
          <p:cNvPicPr>
            <a:picLocks noChangeAspect="1"/>
          </p:cNvPicPr>
          <p:nvPr/>
        </p:nvPicPr>
        <p:blipFill rotWithShape="1">
          <a:blip r:embed="rId3">
            <a:extLst>
              <a:ext uri="{28A0092B-C50C-407E-A947-70E740481C1C}">
                <a14:useLocalDpi xmlns:a14="http://schemas.microsoft.com/office/drawing/2010/main" val="0"/>
              </a:ext>
            </a:extLst>
          </a:blip>
          <a:srcRect r="-2" b="4969"/>
          <a:stretch/>
        </p:blipFill>
        <p:spPr>
          <a:xfrm>
            <a:off x="6149498" y="890855"/>
            <a:ext cx="5308995" cy="5241664"/>
          </a:xfrm>
          <a:prstGeom prst="rect">
            <a:avLst/>
          </a:prstGeom>
        </p:spPr>
      </p:pic>
      <p:sp>
        <p:nvSpPr>
          <p:cNvPr id="6" name="Subtitle 2">
            <a:extLst>
              <a:ext uri="{FF2B5EF4-FFF2-40B4-BE49-F238E27FC236}">
                <a16:creationId xmlns:a16="http://schemas.microsoft.com/office/drawing/2014/main" id="{A2D61B30-6A4A-DC7D-8FA2-AE6B6F5E30B9}"/>
              </a:ext>
            </a:extLst>
          </p:cNvPr>
          <p:cNvSpPr txBox="1">
            <a:spLocks/>
          </p:cNvSpPr>
          <p:nvPr/>
        </p:nvSpPr>
        <p:spPr>
          <a:xfrm>
            <a:off x="667291" y="3928235"/>
            <a:ext cx="5615787" cy="877881"/>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You have a </a:t>
            </a:r>
            <a:r>
              <a:rPr lang="en-US" u="sng" dirty="0"/>
              <a:t>need</a:t>
            </a:r>
            <a:r>
              <a:rPr lang="en-US" dirty="0"/>
              <a:t> and will pay to </a:t>
            </a:r>
            <a:br>
              <a:rPr lang="en-US" dirty="0"/>
            </a:br>
            <a:r>
              <a:rPr lang="en-US" dirty="0"/>
              <a:t>fulfill that need</a:t>
            </a:r>
          </a:p>
        </p:txBody>
      </p:sp>
      <p:sp>
        <p:nvSpPr>
          <p:cNvPr id="7" name="Subtitle 2">
            <a:extLst>
              <a:ext uri="{FF2B5EF4-FFF2-40B4-BE49-F238E27FC236}">
                <a16:creationId xmlns:a16="http://schemas.microsoft.com/office/drawing/2014/main" id="{66D58A76-3CB6-7E86-F780-697F8EFC351D}"/>
              </a:ext>
            </a:extLst>
          </p:cNvPr>
          <p:cNvSpPr txBox="1">
            <a:spLocks/>
          </p:cNvSpPr>
          <p:nvPr/>
        </p:nvSpPr>
        <p:spPr>
          <a:xfrm>
            <a:off x="667291" y="1896431"/>
            <a:ext cx="5769698" cy="877881"/>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I have something I </a:t>
            </a:r>
            <a:r>
              <a:rPr lang="en-US" u="sng" dirty="0"/>
              <a:t>need</a:t>
            </a:r>
            <a:r>
              <a:rPr lang="en-US" dirty="0"/>
              <a:t> you to buy</a:t>
            </a:r>
          </a:p>
        </p:txBody>
      </p:sp>
    </p:spTree>
    <p:extLst>
      <p:ext uri="{BB962C8B-B14F-4D97-AF65-F5344CB8AC3E}">
        <p14:creationId xmlns:p14="http://schemas.microsoft.com/office/powerpoint/2010/main" val="28703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6" name="Rectangle 2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B1C46-C0E5-3D09-F771-D613BDA654BB}"/>
              </a:ext>
            </a:extLst>
          </p:cNvPr>
          <p:cNvSpPr>
            <a:spLocks noGrp="1"/>
          </p:cNvSpPr>
          <p:nvPr>
            <p:ph type="title"/>
          </p:nvPr>
        </p:nvSpPr>
        <p:spPr>
          <a:xfrm>
            <a:off x="1043631" y="809898"/>
            <a:ext cx="10173010" cy="1554480"/>
          </a:xfrm>
        </p:spPr>
        <p:txBody>
          <a:bodyPr anchor="ctr">
            <a:normAutofit/>
          </a:bodyPr>
          <a:lstStyle/>
          <a:p>
            <a:r>
              <a:rPr lang="en-US" sz="4800" dirty="0"/>
              <a:t>I have something I need you to buy </a:t>
            </a:r>
          </a:p>
        </p:txBody>
      </p:sp>
      <p:cxnSp>
        <p:nvCxnSpPr>
          <p:cNvPr id="32" name="Straight Connector 3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9" name="Content Placeholder 2">
            <a:extLst>
              <a:ext uri="{FF2B5EF4-FFF2-40B4-BE49-F238E27FC236}">
                <a16:creationId xmlns:a16="http://schemas.microsoft.com/office/drawing/2014/main" id="{1F494AE5-F413-EC1E-8F34-337990CEDF3A}"/>
              </a:ext>
            </a:extLst>
          </p:cNvPr>
          <p:cNvGraphicFramePr>
            <a:graphicFrameLocks noGrp="1"/>
          </p:cNvGraphicFramePr>
          <p:nvPr>
            <p:ph idx="1"/>
            <p:extLst>
              <p:ext uri="{D42A27DB-BD31-4B8C-83A1-F6EECF244321}">
                <p14:modId xmlns:p14="http://schemas.microsoft.com/office/powerpoint/2010/main" val="395627361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3789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6" name="Rectangle 2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B1C46-C0E5-3D09-F771-D613BDA654BB}"/>
              </a:ext>
            </a:extLst>
          </p:cNvPr>
          <p:cNvSpPr>
            <a:spLocks noGrp="1"/>
          </p:cNvSpPr>
          <p:nvPr>
            <p:ph type="title"/>
          </p:nvPr>
        </p:nvSpPr>
        <p:spPr>
          <a:xfrm>
            <a:off x="1043631" y="809898"/>
            <a:ext cx="10173010" cy="1554480"/>
          </a:xfrm>
        </p:spPr>
        <p:txBody>
          <a:bodyPr anchor="ctr">
            <a:normAutofit/>
          </a:bodyPr>
          <a:lstStyle/>
          <a:p>
            <a:pPr algn="l"/>
            <a:r>
              <a:rPr lang="en-US" sz="4800" dirty="0"/>
              <a:t>You have a need and will pay to fulfill that need</a:t>
            </a:r>
          </a:p>
        </p:txBody>
      </p:sp>
      <p:cxnSp>
        <p:nvCxnSpPr>
          <p:cNvPr id="32" name="Straight Connector 3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9" name="Content Placeholder 2">
            <a:extLst>
              <a:ext uri="{FF2B5EF4-FFF2-40B4-BE49-F238E27FC236}">
                <a16:creationId xmlns:a16="http://schemas.microsoft.com/office/drawing/2014/main" id="{1F494AE5-F413-EC1E-8F34-337990CEDF3A}"/>
              </a:ext>
            </a:extLst>
          </p:cNvPr>
          <p:cNvGraphicFramePr>
            <a:graphicFrameLocks noGrp="1"/>
          </p:cNvGraphicFramePr>
          <p:nvPr>
            <p:ph idx="1"/>
            <p:extLst>
              <p:ext uri="{D42A27DB-BD31-4B8C-83A1-F6EECF244321}">
                <p14:modId xmlns:p14="http://schemas.microsoft.com/office/powerpoint/2010/main" val="163224011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9606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0DEE03-34FA-A493-4136-069A5E1617A9}"/>
              </a:ext>
            </a:extLst>
          </p:cNvPr>
          <p:cNvSpPr>
            <a:spLocks noGrp="1"/>
          </p:cNvSpPr>
          <p:nvPr>
            <p:ph type="title"/>
          </p:nvPr>
        </p:nvSpPr>
        <p:spPr>
          <a:xfrm>
            <a:off x="1043631" y="809898"/>
            <a:ext cx="10173010" cy="1554480"/>
          </a:xfrm>
        </p:spPr>
        <p:txBody>
          <a:bodyPr anchor="ctr">
            <a:normAutofit fontScale="90000"/>
          </a:bodyPr>
          <a:lstStyle/>
          <a:p>
            <a:r>
              <a:rPr lang="en-US" sz="4800" dirty="0"/>
              <a:t>Ultimately the Act of Sales is Persuasion,</a:t>
            </a:r>
            <a:br>
              <a:rPr lang="en-US" sz="4800" dirty="0"/>
            </a:br>
            <a:r>
              <a:rPr lang="en-US" sz="4800" dirty="0"/>
              <a:t>						Persuading You…</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36084AB-6DEB-913E-4558-394237E32122}"/>
              </a:ext>
            </a:extLst>
          </p:cNvPr>
          <p:cNvGraphicFramePr>
            <a:graphicFrameLocks noGrp="1"/>
          </p:cNvGraphicFramePr>
          <p:nvPr>
            <p:ph idx="1"/>
            <p:extLst>
              <p:ext uri="{D42A27DB-BD31-4B8C-83A1-F6EECF244321}">
                <p14:modId xmlns:p14="http://schemas.microsoft.com/office/powerpoint/2010/main" val="4284433199"/>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607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64520D-A355-0316-D0E0-740C327EB189}"/>
              </a:ext>
            </a:extLst>
          </p:cNvPr>
          <p:cNvSpPr>
            <a:spLocks noGrp="1"/>
          </p:cNvSpPr>
          <p:nvPr>
            <p:ph type="title"/>
          </p:nvPr>
        </p:nvSpPr>
        <p:spPr>
          <a:xfrm>
            <a:off x="804672" y="1412489"/>
            <a:ext cx="2871095" cy="2127124"/>
          </a:xfrm>
        </p:spPr>
        <p:txBody>
          <a:bodyPr anchor="t">
            <a:normAutofit/>
          </a:bodyPr>
          <a:lstStyle/>
          <a:p>
            <a:r>
              <a:rPr lang="en-US" sz="3600" dirty="0">
                <a:solidFill>
                  <a:schemeClr val="bg1"/>
                </a:solidFill>
              </a:rPr>
              <a:t>The Art and Science of Selling</a:t>
            </a:r>
          </a:p>
        </p:txBody>
      </p:sp>
      <p:sp>
        <p:nvSpPr>
          <p:cNvPr id="3" name="Content Placeholder 2">
            <a:extLst>
              <a:ext uri="{FF2B5EF4-FFF2-40B4-BE49-F238E27FC236}">
                <a16:creationId xmlns:a16="http://schemas.microsoft.com/office/drawing/2014/main" id="{4041F15B-8675-54B5-8B79-07B4A647081E}"/>
              </a:ext>
            </a:extLst>
          </p:cNvPr>
          <p:cNvSpPr>
            <a:spLocks noGrp="1"/>
          </p:cNvSpPr>
          <p:nvPr>
            <p:ph sz="half" idx="1"/>
          </p:nvPr>
        </p:nvSpPr>
        <p:spPr>
          <a:xfrm>
            <a:off x="4515884" y="929625"/>
            <a:ext cx="4787849" cy="2896932"/>
          </a:xfrm>
        </p:spPr>
        <p:txBody>
          <a:bodyPr>
            <a:noAutofit/>
          </a:bodyPr>
          <a:lstStyle/>
          <a:p>
            <a:r>
              <a:rPr lang="en-US" sz="2600" dirty="0"/>
              <a:t>Listen more talk less, a lot less</a:t>
            </a:r>
          </a:p>
          <a:p>
            <a:r>
              <a:rPr lang="en-US" sz="2600" dirty="0"/>
              <a:t>Learn/Continuous Education</a:t>
            </a:r>
          </a:p>
          <a:p>
            <a:r>
              <a:rPr lang="en-US" sz="2600" dirty="0"/>
              <a:t>Timing &amp; Positioning</a:t>
            </a:r>
          </a:p>
          <a:p>
            <a:r>
              <a:rPr lang="en-US" sz="2600" dirty="0"/>
              <a:t>Negotiating</a:t>
            </a:r>
          </a:p>
          <a:p>
            <a:r>
              <a:rPr lang="en-US" sz="2600" dirty="0"/>
              <a:t>Accountability</a:t>
            </a:r>
          </a:p>
          <a:p>
            <a:r>
              <a:rPr lang="en-US" sz="2600" dirty="0"/>
              <a:t>TRUST- is above all else </a:t>
            </a:r>
          </a:p>
          <a:p>
            <a:endParaRPr lang="en-US" sz="2600" dirty="0"/>
          </a:p>
        </p:txBody>
      </p:sp>
      <p:sp>
        <p:nvSpPr>
          <p:cNvPr id="4" name="Content Placeholder 3">
            <a:extLst>
              <a:ext uri="{FF2B5EF4-FFF2-40B4-BE49-F238E27FC236}">
                <a16:creationId xmlns:a16="http://schemas.microsoft.com/office/drawing/2014/main" id="{28A579A6-6D22-A86A-49AD-737B7F182A41}"/>
              </a:ext>
            </a:extLst>
          </p:cNvPr>
          <p:cNvSpPr>
            <a:spLocks noGrp="1"/>
          </p:cNvSpPr>
          <p:nvPr>
            <p:ph sz="half" idx="2"/>
          </p:nvPr>
        </p:nvSpPr>
        <p:spPr>
          <a:xfrm>
            <a:off x="7059586" y="4239193"/>
            <a:ext cx="4873841" cy="2616586"/>
          </a:xfrm>
        </p:spPr>
        <p:txBody>
          <a:bodyPr>
            <a:normAutofit/>
          </a:bodyPr>
          <a:lstStyle/>
          <a:p>
            <a:r>
              <a:rPr lang="en-US" sz="2600" dirty="0"/>
              <a:t>Measuring &amp; Metrics</a:t>
            </a:r>
          </a:p>
          <a:p>
            <a:r>
              <a:rPr lang="en-US" sz="2600" dirty="0"/>
              <a:t>Forecasting</a:t>
            </a:r>
          </a:p>
          <a:p>
            <a:r>
              <a:rPr lang="en-US" sz="2600" dirty="0"/>
              <a:t>Inventory and availability</a:t>
            </a:r>
          </a:p>
          <a:p>
            <a:r>
              <a:rPr lang="en-US" sz="2600" dirty="0"/>
              <a:t>Education of what is being sold</a:t>
            </a:r>
          </a:p>
          <a:p>
            <a:r>
              <a:rPr lang="en-US" sz="2600" dirty="0"/>
              <a:t>Quoting, Profits/Losses</a:t>
            </a:r>
          </a:p>
        </p:txBody>
      </p:sp>
      <p:pic>
        <p:nvPicPr>
          <p:cNvPr id="12" name="Graphic 11" descr="Easel with solid fill">
            <a:extLst>
              <a:ext uri="{FF2B5EF4-FFF2-40B4-BE49-F238E27FC236}">
                <a16:creationId xmlns:a16="http://schemas.microsoft.com/office/drawing/2014/main" id="{9C23DB75-C31E-9287-0877-32689C0196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8285" y="878071"/>
            <a:ext cx="1855433" cy="1855433"/>
          </a:xfrm>
          <a:prstGeom prst="rect">
            <a:avLst/>
          </a:prstGeom>
        </p:spPr>
      </p:pic>
      <p:pic>
        <p:nvPicPr>
          <p:cNvPr id="14" name="Graphic 13" descr="Paint brush with solid fill">
            <a:extLst>
              <a:ext uri="{FF2B5EF4-FFF2-40B4-BE49-F238E27FC236}">
                <a16:creationId xmlns:a16="http://schemas.microsoft.com/office/drawing/2014/main" id="{5C21520A-045C-CB3B-5EA7-8209733358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29106" y="1453362"/>
            <a:ext cx="1855433" cy="1855433"/>
          </a:xfrm>
          <a:prstGeom prst="rect">
            <a:avLst/>
          </a:prstGeom>
        </p:spPr>
      </p:pic>
      <p:pic>
        <p:nvPicPr>
          <p:cNvPr id="16" name="Graphic 15" descr="Microscope with solid fill">
            <a:extLst>
              <a:ext uri="{FF2B5EF4-FFF2-40B4-BE49-F238E27FC236}">
                <a16:creationId xmlns:a16="http://schemas.microsoft.com/office/drawing/2014/main" id="{6F6E03F3-A80E-7EF8-A371-250FA2F19D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32413" y="4898834"/>
            <a:ext cx="1722432" cy="1722432"/>
          </a:xfrm>
          <a:prstGeom prst="rect">
            <a:avLst/>
          </a:prstGeom>
        </p:spPr>
      </p:pic>
      <p:pic>
        <p:nvPicPr>
          <p:cNvPr id="18" name="Graphic 17" descr="Bar chart with solid fill">
            <a:extLst>
              <a:ext uri="{FF2B5EF4-FFF2-40B4-BE49-F238E27FC236}">
                <a16:creationId xmlns:a16="http://schemas.microsoft.com/office/drawing/2014/main" id="{CC14D2C5-577D-B772-61A1-5E0DD06DC6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7855" y="5413208"/>
            <a:ext cx="1287960" cy="1287960"/>
          </a:xfrm>
          <a:prstGeom prst="rect">
            <a:avLst/>
          </a:prstGeom>
        </p:spPr>
      </p:pic>
      <p:pic>
        <p:nvPicPr>
          <p:cNvPr id="20" name="Graphic 19" descr="Calculator with solid fill">
            <a:extLst>
              <a:ext uri="{FF2B5EF4-FFF2-40B4-BE49-F238E27FC236}">
                <a16:creationId xmlns:a16="http://schemas.microsoft.com/office/drawing/2014/main" id="{C7FB1BD3-7F7F-A83C-D5A9-11A2AD00B24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27217" y="4128984"/>
            <a:ext cx="1331856" cy="1331856"/>
          </a:xfrm>
          <a:prstGeom prst="rect">
            <a:avLst/>
          </a:prstGeom>
        </p:spPr>
      </p:pic>
    </p:spTree>
    <p:extLst>
      <p:ext uri="{BB962C8B-B14F-4D97-AF65-F5344CB8AC3E}">
        <p14:creationId xmlns:p14="http://schemas.microsoft.com/office/powerpoint/2010/main" val="427507304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23C8C9-84D5-9751-8FC9-DC206E391BC3}"/>
              </a:ext>
            </a:extLst>
          </p:cNvPr>
          <p:cNvSpPr>
            <a:spLocks noGrp="1"/>
          </p:cNvSpPr>
          <p:nvPr>
            <p:ph type="title"/>
          </p:nvPr>
        </p:nvSpPr>
        <p:spPr>
          <a:xfrm>
            <a:off x="838200" y="365125"/>
            <a:ext cx="10515600" cy="1325563"/>
          </a:xfrm>
        </p:spPr>
        <p:txBody>
          <a:bodyPr>
            <a:normAutofit/>
          </a:bodyPr>
          <a:lstStyle/>
          <a:p>
            <a:r>
              <a:rPr lang="en-US" dirty="0"/>
              <a:t>Why Are We Talking Sales I’m in IT or Software Development?…</a:t>
            </a:r>
          </a:p>
        </p:txBody>
      </p:sp>
      <p:graphicFrame>
        <p:nvGraphicFramePr>
          <p:cNvPr id="5" name="Content Placeholder 2">
            <a:extLst>
              <a:ext uri="{FF2B5EF4-FFF2-40B4-BE49-F238E27FC236}">
                <a16:creationId xmlns:a16="http://schemas.microsoft.com/office/drawing/2014/main" id="{F2765EBF-1493-F00A-5EFB-B9512EC76BAA}"/>
              </a:ext>
            </a:extLst>
          </p:cNvPr>
          <p:cNvGraphicFramePr>
            <a:graphicFrameLocks noGrp="1"/>
          </p:cNvGraphicFramePr>
          <p:nvPr>
            <p:ph idx="1"/>
            <p:extLst>
              <p:ext uri="{D42A27DB-BD31-4B8C-83A1-F6EECF244321}">
                <p14:modId xmlns:p14="http://schemas.microsoft.com/office/powerpoint/2010/main" val="18173356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637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64520D-A355-0316-D0E0-740C327EB189}"/>
              </a:ext>
            </a:extLst>
          </p:cNvPr>
          <p:cNvSpPr>
            <a:spLocks noGrp="1"/>
          </p:cNvSpPr>
          <p:nvPr>
            <p:ph type="title"/>
          </p:nvPr>
        </p:nvSpPr>
        <p:spPr>
          <a:xfrm>
            <a:off x="804672" y="1412489"/>
            <a:ext cx="2871095" cy="2127124"/>
          </a:xfrm>
        </p:spPr>
        <p:txBody>
          <a:bodyPr anchor="t">
            <a:normAutofit/>
          </a:bodyPr>
          <a:lstStyle/>
          <a:p>
            <a:r>
              <a:rPr lang="en-US" sz="3600">
                <a:solidFill>
                  <a:schemeClr val="bg1"/>
                </a:solidFill>
              </a:rPr>
              <a:t>The Art and Science of Selling</a:t>
            </a:r>
          </a:p>
        </p:txBody>
      </p:sp>
      <p:sp>
        <p:nvSpPr>
          <p:cNvPr id="3" name="Content Placeholder 2">
            <a:extLst>
              <a:ext uri="{FF2B5EF4-FFF2-40B4-BE49-F238E27FC236}">
                <a16:creationId xmlns:a16="http://schemas.microsoft.com/office/drawing/2014/main" id="{4041F15B-8675-54B5-8B79-07B4A647081E}"/>
              </a:ext>
            </a:extLst>
          </p:cNvPr>
          <p:cNvSpPr>
            <a:spLocks noGrp="1"/>
          </p:cNvSpPr>
          <p:nvPr>
            <p:ph sz="half" idx="1"/>
          </p:nvPr>
        </p:nvSpPr>
        <p:spPr>
          <a:xfrm>
            <a:off x="4480438" y="1412489"/>
            <a:ext cx="3644635" cy="2616586"/>
          </a:xfrm>
        </p:spPr>
        <p:txBody>
          <a:bodyPr>
            <a:normAutofit/>
          </a:bodyPr>
          <a:lstStyle/>
          <a:p>
            <a:r>
              <a:rPr lang="en-US" sz="2000" dirty="0"/>
              <a:t>Listen more talk less</a:t>
            </a:r>
          </a:p>
          <a:p>
            <a:r>
              <a:rPr lang="en-US" sz="2000" dirty="0"/>
              <a:t>Learn/Continuous Education</a:t>
            </a:r>
          </a:p>
          <a:p>
            <a:r>
              <a:rPr lang="en-US" sz="2000" dirty="0"/>
              <a:t>Negotiating</a:t>
            </a:r>
          </a:p>
          <a:p>
            <a:r>
              <a:rPr lang="en-US" sz="2000" dirty="0"/>
              <a:t>Accountability</a:t>
            </a:r>
          </a:p>
          <a:p>
            <a:r>
              <a:rPr lang="en-US" sz="2000" dirty="0"/>
              <a:t>TRUST- is above all else </a:t>
            </a:r>
          </a:p>
          <a:p>
            <a:endParaRPr lang="en-US" sz="2000" dirty="0"/>
          </a:p>
        </p:txBody>
      </p:sp>
      <p:sp>
        <p:nvSpPr>
          <p:cNvPr id="4" name="Content Placeholder 3">
            <a:extLst>
              <a:ext uri="{FF2B5EF4-FFF2-40B4-BE49-F238E27FC236}">
                <a16:creationId xmlns:a16="http://schemas.microsoft.com/office/drawing/2014/main" id="{28A579A6-6D22-A86A-49AD-737B7F182A41}"/>
              </a:ext>
            </a:extLst>
          </p:cNvPr>
          <p:cNvSpPr>
            <a:spLocks noGrp="1"/>
          </p:cNvSpPr>
          <p:nvPr>
            <p:ph sz="half" idx="2"/>
          </p:nvPr>
        </p:nvSpPr>
        <p:spPr>
          <a:xfrm>
            <a:off x="8005665" y="1412489"/>
            <a:ext cx="3834881" cy="2616586"/>
          </a:xfrm>
        </p:spPr>
        <p:txBody>
          <a:bodyPr>
            <a:normAutofit/>
          </a:bodyPr>
          <a:lstStyle/>
          <a:p>
            <a:r>
              <a:rPr lang="en-US" sz="2000" dirty="0"/>
              <a:t>Metrics</a:t>
            </a:r>
          </a:p>
          <a:p>
            <a:r>
              <a:rPr lang="en-US" sz="2000" dirty="0"/>
              <a:t>Forecasting</a:t>
            </a:r>
          </a:p>
          <a:p>
            <a:r>
              <a:rPr lang="en-US" sz="2000" dirty="0"/>
              <a:t>Inventory and availability</a:t>
            </a:r>
          </a:p>
          <a:p>
            <a:r>
              <a:rPr lang="en-US" sz="2000" dirty="0"/>
              <a:t>Education of what is being sold</a:t>
            </a:r>
          </a:p>
          <a:p>
            <a:r>
              <a:rPr lang="en-US" sz="2000" dirty="0"/>
              <a:t>Quoting, Profits/Losses</a:t>
            </a:r>
          </a:p>
        </p:txBody>
      </p:sp>
      <p:sp>
        <p:nvSpPr>
          <p:cNvPr id="5" name="TextBox 4">
            <a:extLst>
              <a:ext uri="{FF2B5EF4-FFF2-40B4-BE49-F238E27FC236}">
                <a16:creationId xmlns:a16="http://schemas.microsoft.com/office/drawing/2014/main" id="{F7D894FF-A4D4-6CCE-F953-106BC599A736}"/>
              </a:ext>
            </a:extLst>
          </p:cNvPr>
          <p:cNvSpPr txBox="1"/>
          <p:nvPr/>
        </p:nvSpPr>
        <p:spPr>
          <a:xfrm>
            <a:off x="4695727" y="3886200"/>
            <a:ext cx="6619875" cy="646331"/>
          </a:xfrm>
          <a:prstGeom prst="rect">
            <a:avLst/>
          </a:prstGeom>
          <a:noFill/>
        </p:spPr>
        <p:txBody>
          <a:bodyPr wrap="square" rtlCol="0">
            <a:spAutoFit/>
          </a:bodyPr>
          <a:lstStyle/>
          <a:p>
            <a:r>
              <a:rPr lang="en-US" dirty="0"/>
              <a:t>The Art and Science often blend- and these days technology, App/Software Dev and Database work is usually the blender</a:t>
            </a:r>
          </a:p>
        </p:txBody>
      </p:sp>
      <p:pic>
        <p:nvPicPr>
          <p:cNvPr id="7" name="Graphic 6" descr="Blender with solid fill">
            <a:extLst>
              <a:ext uri="{FF2B5EF4-FFF2-40B4-BE49-F238E27FC236}">
                <a16:creationId xmlns:a16="http://schemas.microsoft.com/office/drawing/2014/main" id="{574DC8E0-775E-7056-614D-5D8F631956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3492" y="4428363"/>
            <a:ext cx="2230580" cy="2230580"/>
          </a:xfrm>
          <a:prstGeom prst="rect">
            <a:avLst/>
          </a:prstGeom>
        </p:spPr>
      </p:pic>
      <p:sp>
        <p:nvSpPr>
          <p:cNvPr id="8" name="TextBox 7">
            <a:extLst>
              <a:ext uri="{FF2B5EF4-FFF2-40B4-BE49-F238E27FC236}">
                <a16:creationId xmlns:a16="http://schemas.microsoft.com/office/drawing/2014/main" id="{1265DF75-CAD4-0988-F24B-0AEAC6E71548}"/>
              </a:ext>
            </a:extLst>
          </p:cNvPr>
          <p:cNvSpPr txBox="1"/>
          <p:nvPr/>
        </p:nvSpPr>
        <p:spPr>
          <a:xfrm>
            <a:off x="4828032" y="4873752"/>
            <a:ext cx="437635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APIs &amp; Connectors</a:t>
            </a:r>
          </a:p>
          <a:p>
            <a:pPr marL="285750" indent="-285750">
              <a:buFont typeface="Arial" panose="020B0604020202020204" pitchFamily="34" charset="0"/>
              <a:buChar char="•"/>
            </a:pPr>
            <a:r>
              <a:rPr lang="en-US" dirty="0"/>
              <a:t>Applications… there’s an app for that</a:t>
            </a:r>
          </a:p>
          <a:p>
            <a:pPr marL="285750" indent="-285750">
              <a:buFont typeface="Arial" panose="020B0604020202020204" pitchFamily="34" charset="0"/>
              <a:buChar char="•"/>
            </a:pPr>
            <a:r>
              <a:rPr lang="en-US" dirty="0"/>
              <a:t>RFID &amp; Scanners</a:t>
            </a:r>
          </a:p>
          <a:p>
            <a:pPr marL="285750" indent="-285750">
              <a:buFont typeface="Arial" panose="020B0604020202020204" pitchFamily="34" charset="0"/>
              <a:buChar char="•"/>
            </a:pPr>
            <a:r>
              <a:rPr lang="en-US" dirty="0"/>
              <a:t>Smartphones &amp; Tablets</a:t>
            </a:r>
          </a:p>
          <a:p>
            <a:pPr marL="285750" indent="-285750">
              <a:buFont typeface="Arial" panose="020B0604020202020204" pitchFamily="34" charset="0"/>
              <a:buChar char="•"/>
            </a:pPr>
            <a:endParaRPr lang="en-US" dirty="0"/>
          </a:p>
        </p:txBody>
      </p:sp>
      <p:sp>
        <p:nvSpPr>
          <p:cNvPr id="6" name="Oval 5">
            <a:extLst>
              <a:ext uri="{FF2B5EF4-FFF2-40B4-BE49-F238E27FC236}">
                <a16:creationId xmlns:a16="http://schemas.microsoft.com/office/drawing/2014/main" id="{3D137749-376F-4D02-44F7-0982A41D1213}"/>
              </a:ext>
            </a:extLst>
          </p:cNvPr>
          <p:cNvSpPr/>
          <p:nvPr/>
        </p:nvSpPr>
        <p:spPr>
          <a:xfrm rot="316374">
            <a:off x="3722588" y="3341379"/>
            <a:ext cx="8650224" cy="351177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66924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64520D-A355-0316-D0E0-740C327EB189}"/>
              </a:ext>
            </a:extLst>
          </p:cNvPr>
          <p:cNvSpPr>
            <a:spLocks noGrp="1"/>
          </p:cNvSpPr>
          <p:nvPr>
            <p:ph type="title"/>
          </p:nvPr>
        </p:nvSpPr>
        <p:spPr>
          <a:xfrm>
            <a:off x="804672" y="1412489"/>
            <a:ext cx="2871095" cy="2127124"/>
          </a:xfrm>
        </p:spPr>
        <p:txBody>
          <a:bodyPr anchor="t">
            <a:normAutofit/>
          </a:bodyPr>
          <a:lstStyle/>
          <a:p>
            <a:r>
              <a:rPr lang="en-US" sz="3600">
                <a:solidFill>
                  <a:schemeClr val="bg1"/>
                </a:solidFill>
              </a:rPr>
              <a:t>The Art and Science of Selling</a:t>
            </a:r>
          </a:p>
        </p:txBody>
      </p:sp>
      <p:sp>
        <p:nvSpPr>
          <p:cNvPr id="3" name="Content Placeholder 2">
            <a:extLst>
              <a:ext uri="{FF2B5EF4-FFF2-40B4-BE49-F238E27FC236}">
                <a16:creationId xmlns:a16="http://schemas.microsoft.com/office/drawing/2014/main" id="{4041F15B-8675-54B5-8B79-07B4A647081E}"/>
              </a:ext>
            </a:extLst>
          </p:cNvPr>
          <p:cNvSpPr>
            <a:spLocks noGrp="1"/>
          </p:cNvSpPr>
          <p:nvPr>
            <p:ph sz="half" idx="1"/>
          </p:nvPr>
        </p:nvSpPr>
        <p:spPr>
          <a:xfrm>
            <a:off x="4480438" y="1412489"/>
            <a:ext cx="3644635" cy="2616586"/>
          </a:xfrm>
        </p:spPr>
        <p:txBody>
          <a:bodyPr>
            <a:normAutofit/>
          </a:bodyPr>
          <a:lstStyle/>
          <a:p>
            <a:r>
              <a:rPr lang="en-US" sz="2000" dirty="0"/>
              <a:t>Sales Person</a:t>
            </a:r>
          </a:p>
          <a:p>
            <a:r>
              <a:rPr lang="en-US" sz="2000" dirty="0"/>
              <a:t>Management</a:t>
            </a:r>
          </a:p>
          <a:p>
            <a:r>
              <a:rPr lang="en-US" sz="2000" dirty="0"/>
              <a:t>Customer</a:t>
            </a:r>
          </a:p>
          <a:p>
            <a:r>
              <a:rPr lang="en-US" sz="2000" dirty="0"/>
              <a:t>Partners</a:t>
            </a:r>
          </a:p>
          <a:p>
            <a:endParaRPr lang="en-US" sz="2000" dirty="0"/>
          </a:p>
        </p:txBody>
      </p:sp>
      <p:sp>
        <p:nvSpPr>
          <p:cNvPr id="4" name="Content Placeholder 3">
            <a:extLst>
              <a:ext uri="{FF2B5EF4-FFF2-40B4-BE49-F238E27FC236}">
                <a16:creationId xmlns:a16="http://schemas.microsoft.com/office/drawing/2014/main" id="{28A579A6-6D22-A86A-49AD-737B7F182A41}"/>
              </a:ext>
            </a:extLst>
          </p:cNvPr>
          <p:cNvSpPr>
            <a:spLocks noGrp="1"/>
          </p:cNvSpPr>
          <p:nvPr>
            <p:ph sz="half" idx="2"/>
          </p:nvPr>
        </p:nvSpPr>
        <p:spPr>
          <a:xfrm>
            <a:off x="8005665" y="1412489"/>
            <a:ext cx="3834881" cy="2616586"/>
          </a:xfrm>
        </p:spPr>
        <p:txBody>
          <a:bodyPr>
            <a:normAutofit/>
          </a:bodyPr>
          <a:lstStyle/>
          <a:p>
            <a:r>
              <a:rPr lang="en-US" sz="2000" dirty="0"/>
              <a:t>Act of Selling</a:t>
            </a:r>
          </a:p>
          <a:p>
            <a:r>
              <a:rPr lang="en-US" sz="2000" dirty="0"/>
              <a:t>Metrics/Measuring</a:t>
            </a:r>
          </a:p>
          <a:p>
            <a:r>
              <a:rPr lang="en-US" sz="2000" dirty="0"/>
              <a:t>Forecasting</a:t>
            </a:r>
          </a:p>
          <a:p>
            <a:r>
              <a:rPr lang="en-US" sz="2000" dirty="0"/>
              <a:t>Inventory and availability</a:t>
            </a:r>
          </a:p>
          <a:p>
            <a:r>
              <a:rPr lang="en-US" sz="2000" dirty="0"/>
              <a:t>Education of what is being sold</a:t>
            </a:r>
          </a:p>
          <a:p>
            <a:r>
              <a:rPr lang="en-US" sz="2000" dirty="0"/>
              <a:t>Quoting, Profits/Losses</a:t>
            </a:r>
          </a:p>
        </p:txBody>
      </p:sp>
      <p:sp>
        <p:nvSpPr>
          <p:cNvPr id="5" name="TextBox 4">
            <a:extLst>
              <a:ext uri="{FF2B5EF4-FFF2-40B4-BE49-F238E27FC236}">
                <a16:creationId xmlns:a16="http://schemas.microsoft.com/office/drawing/2014/main" id="{F7D894FF-A4D4-6CCE-F953-106BC599A736}"/>
              </a:ext>
            </a:extLst>
          </p:cNvPr>
          <p:cNvSpPr txBox="1"/>
          <p:nvPr/>
        </p:nvSpPr>
        <p:spPr>
          <a:xfrm>
            <a:off x="4695727" y="3886200"/>
            <a:ext cx="6619875" cy="646331"/>
          </a:xfrm>
          <a:prstGeom prst="rect">
            <a:avLst/>
          </a:prstGeom>
          <a:noFill/>
        </p:spPr>
        <p:txBody>
          <a:bodyPr wrap="square" rtlCol="0">
            <a:spAutoFit/>
          </a:bodyPr>
          <a:lstStyle/>
          <a:p>
            <a:r>
              <a:rPr lang="en-US" dirty="0"/>
              <a:t>The Art and Science often blend- and these days technology, App/Software Dev and Database work is usually the blender</a:t>
            </a:r>
          </a:p>
        </p:txBody>
      </p:sp>
      <p:pic>
        <p:nvPicPr>
          <p:cNvPr id="7" name="Graphic 6" descr="Blender with solid fill">
            <a:extLst>
              <a:ext uri="{FF2B5EF4-FFF2-40B4-BE49-F238E27FC236}">
                <a16:creationId xmlns:a16="http://schemas.microsoft.com/office/drawing/2014/main" id="{574DC8E0-775E-7056-614D-5D8F631956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3492" y="4428363"/>
            <a:ext cx="2230580" cy="2230580"/>
          </a:xfrm>
          <a:prstGeom prst="rect">
            <a:avLst/>
          </a:prstGeom>
        </p:spPr>
      </p:pic>
      <p:sp>
        <p:nvSpPr>
          <p:cNvPr id="8" name="TextBox 7">
            <a:extLst>
              <a:ext uri="{FF2B5EF4-FFF2-40B4-BE49-F238E27FC236}">
                <a16:creationId xmlns:a16="http://schemas.microsoft.com/office/drawing/2014/main" id="{1265DF75-CAD4-0988-F24B-0AEAC6E71548}"/>
              </a:ext>
            </a:extLst>
          </p:cNvPr>
          <p:cNvSpPr txBox="1"/>
          <p:nvPr/>
        </p:nvSpPr>
        <p:spPr>
          <a:xfrm>
            <a:off x="4828032" y="4873752"/>
            <a:ext cx="437635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APIs &amp; Connectors</a:t>
            </a:r>
          </a:p>
          <a:p>
            <a:pPr marL="285750" indent="-285750">
              <a:buFont typeface="Arial" panose="020B0604020202020204" pitchFamily="34" charset="0"/>
              <a:buChar char="•"/>
            </a:pPr>
            <a:r>
              <a:rPr lang="en-US" dirty="0"/>
              <a:t>Aps</a:t>
            </a:r>
          </a:p>
          <a:p>
            <a:pPr marL="285750" indent="-285750">
              <a:buFont typeface="Arial" panose="020B0604020202020204" pitchFamily="34" charset="0"/>
              <a:buChar char="•"/>
            </a:pPr>
            <a:r>
              <a:rPr lang="en-US" dirty="0"/>
              <a:t>RFID &amp; Scanners</a:t>
            </a:r>
          </a:p>
          <a:p>
            <a:pPr marL="285750" indent="-285750">
              <a:buFont typeface="Arial" panose="020B0604020202020204" pitchFamily="34" charset="0"/>
              <a:buChar char="•"/>
            </a:pPr>
            <a:r>
              <a:rPr lang="en-US" dirty="0"/>
              <a:t>Smartphones &amp; Tablets</a:t>
            </a:r>
          </a:p>
          <a:p>
            <a:pPr marL="285750" indent="-285750">
              <a:buFont typeface="Arial" panose="020B0604020202020204" pitchFamily="34" charset="0"/>
              <a:buChar char="•"/>
            </a:pPr>
            <a:endParaRPr lang="en-US" dirty="0"/>
          </a:p>
        </p:txBody>
      </p:sp>
      <p:sp>
        <p:nvSpPr>
          <p:cNvPr id="10" name="Arrow: Left-Right 9">
            <a:extLst>
              <a:ext uri="{FF2B5EF4-FFF2-40B4-BE49-F238E27FC236}">
                <a16:creationId xmlns:a16="http://schemas.microsoft.com/office/drawing/2014/main" id="{21698AFC-547C-2070-5E4C-660225D6D655}"/>
              </a:ext>
            </a:extLst>
          </p:cNvPr>
          <p:cNvSpPr/>
          <p:nvPr/>
        </p:nvSpPr>
        <p:spPr>
          <a:xfrm>
            <a:off x="6784248" y="2344458"/>
            <a:ext cx="1161288" cy="376324"/>
          </a:xfrm>
          <a:prstGeom prst="leftRightArrow">
            <a:avLst/>
          </a:prstGeom>
          <a:solidFill>
            <a:srgbClr val="FF00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4D33D99C-331F-B3AD-32FE-E9C542EA399B}"/>
              </a:ext>
            </a:extLst>
          </p:cNvPr>
          <p:cNvSpPr/>
          <p:nvPr/>
        </p:nvSpPr>
        <p:spPr>
          <a:xfrm rot="316374">
            <a:off x="3722588" y="3341379"/>
            <a:ext cx="8650224" cy="351177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025725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2E7585C28A0448B2338BA883BB823C" ma:contentTypeVersion="10" ma:contentTypeDescription="Create a new document." ma:contentTypeScope="" ma:versionID="46e4d54e7537258e1f7b9f747918ad52">
  <xsd:schema xmlns:xsd="http://www.w3.org/2001/XMLSchema" xmlns:xs="http://www.w3.org/2001/XMLSchema" xmlns:p="http://schemas.microsoft.com/office/2006/metadata/properties" xmlns:ns3="86d62a4a-2847-4126-b1de-f99e6659f2cf" xmlns:ns4="2b85d742-e2b9-4f74-86ed-b878ca203130" targetNamespace="http://schemas.microsoft.com/office/2006/metadata/properties" ma:root="true" ma:fieldsID="9116160435812c98a191f0669f1e231d" ns3:_="" ns4:_="">
    <xsd:import namespace="86d62a4a-2847-4126-b1de-f99e6659f2cf"/>
    <xsd:import namespace="2b85d742-e2b9-4f74-86ed-b878ca20313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_activity"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d62a4a-2847-4126-b1de-f99e6659f2c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85d742-e2b9-4f74-86ed-b878ca20313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b85d742-e2b9-4f74-86ed-b878ca203130" xsi:nil="true"/>
  </documentManagement>
</p:properties>
</file>

<file path=customXml/itemProps1.xml><?xml version="1.0" encoding="utf-8"?>
<ds:datastoreItem xmlns:ds="http://schemas.openxmlformats.org/officeDocument/2006/customXml" ds:itemID="{A88FF0D9-C296-4BCD-9CB5-897AF98A6E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d62a4a-2847-4126-b1de-f99e6659f2cf"/>
    <ds:schemaRef ds:uri="2b85d742-e2b9-4f74-86ed-b878ca2031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D3AC59-D50D-4BD5-A7C1-7C3A5D23B8A3}">
  <ds:schemaRefs>
    <ds:schemaRef ds:uri="http://schemas.microsoft.com/sharepoint/v3/contenttype/forms"/>
  </ds:schemaRefs>
</ds:datastoreItem>
</file>

<file path=customXml/itemProps3.xml><?xml version="1.0" encoding="utf-8"?>
<ds:datastoreItem xmlns:ds="http://schemas.openxmlformats.org/officeDocument/2006/customXml" ds:itemID="{1F4B7465-A3F4-4860-91A1-579DD6821C7A}">
  <ds:schemaRefs>
    <ds:schemaRef ds:uri="86d62a4a-2847-4126-b1de-f99e6659f2cf"/>
    <ds:schemaRef ds:uri="http://schemas.microsoft.com/office/2006/metadata/properties"/>
    <ds:schemaRef ds:uri="2b85d742-e2b9-4f74-86ed-b878ca203130"/>
    <ds:schemaRef ds:uri="http://schemas.microsoft.com/office/2006/documentManagement/types"/>
    <ds:schemaRef ds:uri="http://www.w3.org/XML/1998/namespace"/>
    <ds:schemaRef ds:uri="http://schemas.openxmlformats.org/package/2006/metadata/core-properties"/>
    <ds:schemaRef ds:uri="http://purl.org/dc/terms/"/>
    <ds:schemaRef ds:uri="http://purl.org/dc/dcmitype/"/>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403</TotalTime>
  <Words>2705</Words>
  <Application>Microsoft Office PowerPoint</Application>
  <PresentationFormat>Widescreen</PresentationFormat>
  <Paragraphs>224</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Aptos Display</vt:lpstr>
      <vt:lpstr>Arial</vt:lpstr>
      <vt:lpstr>Calibri</vt:lpstr>
      <vt:lpstr>Open Sans</vt:lpstr>
      <vt:lpstr>Office Theme</vt:lpstr>
      <vt:lpstr>Sales</vt:lpstr>
      <vt:lpstr>PowerPoint Presentation</vt:lpstr>
      <vt:lpstr>I have something I need you to buy </vt:lpstr>
      <vt:lpstr>You have a need and will pay to fulfill that need</vt:lpstr>
      <vt:lpstr>Ultimately the Act of Sales is Persuasion,       Persuading You…</vt:lpstr>
      <vt:lpstr>The Art and Science of Selling</vt:lpstr>
      <vt:lpstr>Why Are We Talking Sales I’m in IT or Software Development?…</vt:lpstr>
      <vt:lpstr>The Art and Science of Selling</vt:lpstr>
      <vt:lpstr>The Art and Science of Selling</vt:lpstr>
      <vt:lpstr>PowerPoint Presentation</vt:lpstr>
      <vt:lpstr>Sales and Sales Adjacent Roles</vt:lpstr>
      <vt:lpstr>Sales and Sales Adjacent Roles</vt:lpstr>
      <vt:lpstr>What IT Infrastructure Sales Was Like…</vt:lpstr>
      <vt:lpstr>What Should You Know?</vt:lpstr>
      <vt:lpstr>What to Be?</vt:lpstr>
      <vt:lpstr>What to expect?</vt:lpstr>
      <vt:lpstr>Example: Current Sale</vt:lpstr>
      <vt:lpstr>To wrap it all up…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dc:title>
  <dc:creator>GRAY, JOHN L</dc:creator>
  <cp:lastModifiedBy>GRAY, JOHN L</cp:lastModifiedBy>
  <cp:revision>3</cp:revision>
  <dcterms:created xsi:type="dcterms:W3CDTF">2024-04-01T14:43:36Z</dcterms:created>
  <dcterms:modified xsi:type="dcterms:W3CDTF">2024-04-01T21:27:34Z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0x010100142E7585C28A0448B2338BA883BB823C</vt:lpwstr>
  </property>
</Properties>
</file>