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1" r:id="rId4"/>
  </p:sldMasterIdLst>
  <p:notesMasterIdLst>
    <p:notesMasterId r:id="rId18"/>
  </p:notesMasterIdLst>
  <p:handoutMasterIdLst>
    <p:handoutMasterId r:id="rId19"/>
  </p:handoutMasterIdLst>
  <p:sldIdLst>
    <p:sldId id="593" r:id="rId5"/>
    <p:sldId id="805" r:id="rId6"/>
    <p:sldId id="817" r:id="rId7"/>
    <p:sldId id="809" r:id="rId8"/>
    <p:sldId id="804" r:id="rId9"/>
    <p:sldId id="811" r:id="rId10"/>
    <p:sldId id="812" r:id="rId11"/>
    <p:sldId id="813" r:id="rId12"/>
    <p:sldId id="781" r:id="rId13"/>
    <p:sldId id="810" r:id="rId14"/>
    <p:sldId id="816" r:id="rId15"/>
    <p:sldId id="815" r:id="rId16"/>
    <p:sldId id="818" r:id="rId17"/>
  </p:sldIdLst>
  <p:sldSz cx="10058400" cy="6400800"/>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16">
          <p15:clr>
            <a:srgbClr val="A4A3A4"/>
          </p15:clr>
        </p15:guide>
        <p15:guide id="2" pos="3648" userDrawn="1">
          <p15:clr>
            <a:srgbClr val="A4A3A4"/>
          </p15:clr>
        </p15:guide>
        <p15:guide id="3">
          <p15:clr>
            <a:srgbClr val="A4A3A4"/>
          </p15:clr>
        </p15:guide>
        <p15:guide id="4" orient="horz" pos="888" userDrawn="1">
          <p15:clr>
            <a:srgbClr val="A4A3A4"/>
          </p15:clr>
        </p15:guide>
        <p15:guide id="5" pos="2808" userDrawn="1">
          <p15:clr>
            <a:srgbClr val="A4A3A4"/>
          </p15:clr>
        </p15:guide>
        <p15:guide id="6" orient="horz" pos="4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Wilkinson" initials="PW" lastIdx="16" clrIdx="0"/>
  <p:cmAuthor id="2" name="John Bennett" initials="JB" lastIdx="0" clrIdx="1"/>
  <p:cmAuthor id="3" name="Ashley Gorman" initials="AG" lastIdx="20"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B70"/>
    <a:srgbClr val="5D7D99"/>
    <a:srgbClr val="3F4143"/>
    <a:srgbClr val="404041"/>
    <a:srgbClr val="FF0000"/>
    <a:srgbClr val="D1D1D1"/>
    <a:srgbClr val="E9E9E9"/>
    <a:srgbClr val="2983FF"/>
    <a:srgbClr val="FF7800"/>
    <a:srgbClr val="E6E7E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D72C96-6B19-40AF-B33D-BCD986858F5E}" v="222" dt="2024-03-27T13:26:37.635"/>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17" autoAdjust="0"/>
    <p:restoredTop sz="94660"/>
  </p:normalViewPr>
  <p:slideViewPr>
    <p:cSldViewPr snapToGrid="0">
      <p:cViewPr varScale="1">
        <p:scale>
          <a:sx n="102" d="100"/>
          <a:sy n="102" d="100"/>
        </p:scale>
        <p:origin x="120" y="498"/>
      </p:cViewPr>
      <p:guideLst>
        <p:guide orient="horz" pos="2016"/>
        <p:guide pos="3648"/>
        <p:guide/>
        <p:guide orient="horz" pos="888"/>
        <p:guide pos="2808"/>
        <p:guide orient="horz" pos="4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evins, Luther W. [US-US]" userId="d6293cca-9283-43a3-b337-95723f8ba8c3" providerId="ADAL" clId="{83D72C96-6B19-40AF-B33D-BCD986858F5E}"/>
    <pc:docChg chg="undo custSel addSld delSld modSld sldOrd modMainMaster modShowInfo">
      <pc:chgData name="Blevins, Luther W. [US-US]" userId="d6293cca-9283-43a3-b337-95723f8ba8c3" providerId="ADAL" clId="{83D72C96-6B19-40AF-B33D-BCD986858F5E}" dt="2024-03-25T22:14:18.806" v="6416" actId="1076"/>
      <pc:docMkLst>
        <pc:docMk/>
      </pc:docMkLst>
      <pc:sldChg chg="modSp mod">
        <pc:chgData name="Blevins, Luther W. [US-US]" userId="d6293cca-9283-43a3-b337-95723f8ba8c3" providerId="ADAL" clId="{83D72C96-6B19-40AF-B33D-BCD986858F5E}" dt="2024-03-21T16:21:27.950" v="1017" actId="14100"/>
        <pc:sldMkLst>
          <pc:docMk/>
          <pc:sldMk cId="1119628965" sldId="593"/>
        </pc:sldMkLst>
        <pc:spChg chg="mod">
          <ac:chgData name="Blevins, Luther W. [US-US]" userId="d6293cca-9283-43a3-b337-95723f8ba8c3" providerId="ADAL" clId="{83D72C96-6B19-40AF-B33D-BCD986858F5E}" dt="2024-03-21T16:21:27.950" v="1017" actId="14100"/>
          <ac:spMkLst>
            <pc:docMk/>
            <pc:sldMk cId="1119628965" sldId="593"/>
            <ac:spMk id="2" creationId="{00000000-0000-0000-0000-000000000000}"/>
          </ac:spMkLst>
        </pc:spChg>
        <pc:spChg chg="mod">
          <ac:chgData name="Blevins, Luther W. [US-US]" userId="d6293cca-9283-43a3-b337-95723f8ba8c3" providerId="ADAL" clId="{83D72C96-6B19-40AF-B33D-BCD986858F5E}" dt="2024-03-21T16:21:11.397" v="1014" actId="255"/>
          <ac:spMkLst>
            <pc:docMk/>
            <pc:sldMk cId="1119628965" sldId="593"/>
            <ac:spMk id="3" creationId="{00000000-0000-0000-0000-000000000000}"/>
          </ac:spMkLst>
        </pc:spChg>
      </pc:sldChg>
      <pc:sldChg chg="delSp add ord">
        <pc:chgData name="Blevins, Luther W. [US-US]" userId="d6293cca-9283-43a3-b337-95723f8ba8c3" providerId="ADAL" clId="{83D72C96-6B19-40AF-B33D-BCD986858F5E}" dt="2024-03-25T19:33:03.797" v="3010" actId="478"/>
        <pc:sldMkLst>
          <pc:docMk/>
          <pc:sldMk cId="2033970724" sldId="781"/>
        </pc:sldMkLst>
        <pc:picChg chg="del">
          <ac:chgData name="Blevins, Luther W. [US-US]" userId="d6293cca-9283-43a3-b337-95723f8ba8c3" providerId="ADAL" clId="{83D72C96-6B19-40AF-B33D-BCD986858F5E}" dt="2024-03-25T19:33:03.797" v="3010" actId="478"/>
          <ac:picMkLst>
            <pc:docMk/>
            <pc:sldMk cId="2033970724" sldId="781"/>
            <ac:picMk id="1026" creationId="{1F79FB3E-9C31-4447-8FD2-6B2C0C791100}"/>
          </ac:picMkLst>
        </pc:picChg>
      </pc:sldChg>
      <pc:sldChg chg="addSp delSp modSp mod">
        <pc:chgData name="Blevins, Luther W. [US-US]" userId="d6293cca-9283-43a3-b337-95723f8ba8c3" providerId="ADAL" clId="{83D72C96-6B19-40AF-B33D-BCD986858F5E}" dt="2024-03-25T21:46:27.832" v="6316" actId="20577"/>
        <pc:sldMkLst>
          <pc:docMk/>
          <pc:sldMk cId="3662747729" sldId="804"/>
        </pc:sldMkLst>
        <pc:spChg chg="mod">
          <ac:chgData name="Blevins, Luther W. [US-US]" userId="d6293cca-9283-43a3-b337-95723f8ba8c3" providerId="ADAL" clId="{83D72C96-6B19-40AF-B33D-BCD986858F5E}" dt="2024-03-21T20:37:19.286" v="1142" actId="20577"/>
          <ac:spMkLst>
            <pc:docMk/>
            <pc:sldMk cId="3662747729" sldId="804"/>
            <ac:spMk id="2" creationId="{271A5E0A-4A18-AC4E-940D-5F0F5E39A577}"/>
          </ac:spMkLst>
        </pc:spChg>
        <pc:spChg chg="del">
          <ac:chgData name="Blevins, Luther W. [US-US]" userId="d6293cca-9283-43a3-b337-95723f8ba8c3" providerId="ADAL" clId="{83D72C96-6B19-40AF-B33D-BCD986858F5E}" dt="2024-03-21T20:37:23.017" v="1143" actId="478"/>
          <ac:spMkLst>
            <pc:docMk/>
            <pc:sldMk cId="3662747729" sldId="804"/>
            <ac:spMk id="3" creationId="{3EEDEEDB-82FC-3A47-ABD3-E212BBACCC89}"/>
          </ac:spMkLst>
        </pc:spChg>
        <pc:spChg chg="add mod">
          <ac:chgData name="Blevins, Luther W. [US-US]" userId="d6293cca-9283-43a3-b337-95723f8ba8c3" providerId="ADAL" clId="{83D72C96-6B19-40AF-B33D-BCD986858F5E}" dt="2024-03-25T21:46:27.832" v="6316" actId="20577"/>
          <ac:spMkLst>
            <pc:docMk/>
            <pc:sldMk cId="3662747729" sldId="804"/>
            <ac:spMk id="4" creationId="{AA80395B-F1AC-F782-8804-5F61805FFEE1}"/>
          </ac:spMkLst>
        </pc:spChg>
      </pc:sldChg>
      <pc:sldChg chg="addSp delSp modSp mod ord">
        <pc:chgData name="Blevins, Luther W. [US-US]" userId="d6293cca-9283-43a3-b337-95723f8ba8c3" providerId="ADAL" clId="{83D72C96-6B19-40AF-B33D-BCD986858F5E}" dt="2024-03-25T19:54:21.933" v="3500" actId="20577"/>
        <pc:sldMkLst>
          <pc:docMk/>
          <pc:sldMk cId="3496657125" sldId="805"/>
        </pc:sldMkLst>
        <pc:spChg chg="mod">
          <ac:chgData name="Blevins, Luther W. [US-US]" userId="d6293cca-9283-43a3-b337-95723f8ba8c3" providerId="ADAL" clId="{83D72C96-6B19-40AF-B33D-BCD986858F5E}" dt="2024-03-21T15:49:27.972" v="550" actId="20577"/>
          <ac:spMkLst>
            <pc:docMk/>
            <pc:sldMk cId="3496657125" sldId="805"/>
            <ac:spMk id="2" creationId="{54CE1F8A-8559-D34F-BE4E-0D1A35B81B58}"/>
          </ac:spMkLst>
        </pc:spChg>
        <pc:spChg chg="del">
          <ac:chgData name="Blevins, Luther W. [US-US]" userId="d6293cca-9283-43a3-b337-95723f8ba8c3" providerId="ADAL" clId="{83D72C96-6B19-40AF-B33D-BCD986858F5E}" dt="2024-03-21T15:38:43.542" v="124" actId="478"/>
          <ac:spMkLst>
            <pc:docMk/>
            <pc:sldMk cId="3496657125" sldId="805"/>
            <ac:spMk id="3" creationId="{A57B9719-BCA1-0C4C-9CAD-06DDF30A8E3D}"/>
          </ac:spMkLst>
        </pc:spChg>
        <pc:spChg chg="del">
          <ac:chgData name="Blevins, Luther W. [US-US]" userId="d6293cca-9283-43a3-b337-95723f8ba8c3" providerId="ADAL" clId="{83D72C96-6B19-40AF-B33D-BCD986858F5E}" dt="2024-03-21T15:39:09.419" v="126" actId="478"/>
          <ac:spMkLst>
            <pc:docMk/>
            <pc:sldMk cId="3496657125" sldId="805"/>
            <ac:spMk id="4" creationId="{FB059601-6F07-2B4A-9BCF-E5693F11A7FB}"/>
          </ac:spMkLst>
        </pc:spChg>
        <pc:spChg chg="add del mod">
          <ac:chgData name="Blevins, Luther W. [US-US]" userId="d6293cca-9283-43a3-b337-95723f8ba8c3" providerId="ADAL" clId="{83D72C96-6B19-40AF-B33D-BCD986858F5E}" dt="2024-03-21T15:38:47.952" v="125" actId="478"/>
          <ac:spMkLst>
            <pc:docMk/>
            <pc:sldMk cId="3496657125" sldId="805"/>
            <ac:spMk id="6" creationId="{6060E7D0-5761-C964-8D1D-C7ECFE03F942}"/>
          </ac:spMkLst>
        </pc:spChg>
        <pc:spChg chg="add mod">
          <ac:chgData name="Blevins, Luther W. [US-US]" userId="d6293cca-9283-43a3-b337-95723f8ba8c3" providerId="ADAL" clId="{83D72C96-6B19-40AF-B33D-BCD986858F5E}" dt="2024-03-25T19:54:21.933" v="3500" actId="20577"/>
          <ac:spMkLst>
            <pc:docMk/>
            <pc:sldMk cId="3496657125" sldId="805"/>
            <ac:spMk id="8" creationId="{4CFF91AB-5AAB-4A40-BF5E-16C5A1BAEE28}"/>
          </ac:spMkLst>
        </pc:spChg>
        <pc:picChg chg="add del mod">
          <ac:chgData name="Blevins, Luther W. [US-US]" userId="d6293cca-9283-43a3-b337-95723f8ba8c3" providerId="ADAL" clId="{83D72C96-6B19-40AF-B33D-BCD986858F5E}" dt="2024-03-21T16:15:11.600" v="607" actId="478"/>
          <ac:picMkLst>
            <pc:docMk/>
            <pc:sldMk cId="3496657125" sldId="805"/>
            <ac:picMk id="1026" creationId="{25833CA2-2B60-7177-EB6A-899458EBAADE}"/>
          </ac:picMkLst>
        </pc:picChg>
        <pc:picChg chg="add del mod">
          <ac:chgData name="Blevins, Luther W. [US-US]" userId="d6293cca-9283-43a3-b337-95723f8ba8c3" providerId="ADAL" clId="{83D72C96-6B19-40AF-B33D-BCD986858F5E}" dt="2024-03-21T16:14:01.231" v="590" actId="478"/>
          <ac:picMkLst>
            <pc:docMk/>
            <pc:sldMk cId="3496657125" sldId="805"/>
            <ac:picMk id="1028" creationId="{37F37319-141A-4444-ED10-2708D1D76EEF}"/>
          </ac:picMkLst>
        </pc:picChg>
      </pc:sldChg>
      <pc:sldChg chg="del">
        <pc:chgData name="Blevins, Luther W. [US-US]" userId="d6293cca-9283-43a3-b337-95723f8ba8c3" providerId="ADAL" clId="{83D72C96-6B19-40AF-B33D-BCD986858F5E}" dt="2024-03-25T20:56:46.504" v="4468" actId="47"/>
        <pc:sldMkLst>
          <pc:docMk/>
          <pc:sldMk cId="1163695794" sldId="806"/>
        </pc:sldMkLst>
      </pc:sldChg>
      <pc:sldChg chg="del">
        <pc:chgData name="Blevins, Luther W. [US-US]" userId="d6293cca-9283-43a3-b337-95723f8ba8c3" providerId="ADAL" clId="{83D72C96-6B19-40AF-B33D-BCD986858F5E}" dt="2024-03-25T20:56:47.346" v="4469" actId="47"/>
        <pc:sldMkLst>
          <pc:docMk/>
          <pc:sldMk cId="2635242850" sldId="808"/>
        </pc:sldMkLst>
      </pc:sldChg>
      <pc:sldChg chg="addSp delSp modSp mod">
        <pc:chgData name="Blevins, Luther W. [US-US]" userId="d6293cca-9283-43a3-b337-95723f8ba8c3" providerId="ADAL" clId="{83D72C96-6B19-40AF-B33D-BCD986858F5E}" dt="2024-03-21T20:33:51.833" v="1128" actId="1036"/>
        <pc:sldMkLst>
          <pc:docMk/>
          <pc:sldMk cId="1685568696" sldId="809"/>
        </pc:sldMkLst>
        <pc:spChg chg="mod">
          <ac:chgData name="Blevins, Luther W. [US-US]" userId="d6293cca-9283-43a3-b337-95723f8ba8c3" providerId="ADAL" clId="{83D72C96-6B19-40AF-B33D-BCD986858F5E}" dt="2024-03-21T16:22:22.722" v="1060" actId="20577"/>
          <ac:spMkLst>
            <pc:docMk/>
            <pc:sldMk cId="1685568696" sldId="809"/>
            <ac:spMk id="2" creationId="{54CE1F8A-8559-D34F-BE4E-0D1A35B81B58}"/>
          </ac:spMkLst>
        </pc:spChg>
        <pc:spChg chg="mod">
          <ac:chgData name="Blevins, Luther W. [US-US]" userId="d6293cca-9283-43a3-b337-95723f8ba8c3" providerId="ADAL" clId="{83D72C96-6B19-40AF-B33D-BCD986858F5E}" dt="2024-03-21T20:30:32.008" v="1102" actId="20577"/>
          <ac:spMkLst>
            <pc:docMk/>
            <pc:sldMk cId="1685568696" sldId="809"/>
            <ac:spMk id="3" creationId="{A57B9719-BCA1-0C4C-9CAD-06DDF30A8E3D}"/>
          </ac:spMkLst>
        </pc:spChg>
        <pc:spChg chg="del">
          <ac:chgData name="Blevins, Luther W. [US-US]" userId="d6293cca-9283-43a3-b337-95723f8ba8c3" providerId="ADAL" clId="{83D72C96-6B19-40AF-B33D-BCD986858F5E}" dt="2024-03-21T20:30:36.740" v="1103" actId="478"/>
          <ac:spMkLst>
            <pc:docMk/>
            <pc:sldMk cId="1685568696" sldId="809"/>
            <ac:spMk id="4" creationId="{FB059601-6F07-2B4A-9BCF-E5693F11A7FB}"/>
          </ac:spMkLst>
        </pc:spChg>
        <pc:spChg chg="add del mod">
          <ac:chgData name="Blevins, Luther W. [US-US]" userId="d6293cca-9283-43a3-b337-95723f8ba8c3" providerId="ADAL" clId="{83D72C96-6B19-40AF-B33D-BCD986858F5E}" dt="2024-03-21T20:30:39.015" v="1104" actId="478"/>
          <ac:spMkLst>
            <pc:docMk/>
            <pc:sldMk cId="1685568696" sldId="809"/>
            <ac:spMk id="6" creationId="{A7BF4715-5668-E26D-33DA-9A19F75C2A32}"/>
          </ac:spMkLst>
        </pc:spChg>
        <pc:spChg chg="add mod">
          <ac:chgData name="Blevins, Luther W. [US-US]" userId="d6293cca-9283-43a3-b337-95723f8ba8c3" providerId="ADAL" clId="{83D72C96-6B19-40AF-B33D-BCD986858F5E}" dt="2024-03-21T20:33:22.542" v="1105"/>
          <ac:spMkLst>
            <pc:docMk/>
            <pc:sldMk cId="1685568696" sldId="809"/>
            <ac:spMk id="7" creationId="{8D6F1116-7A0F-06AE-C4F0-E2A226E50DE3}"/>
          </ac:spMkLst>
        </pc:spChg>
        <pc:spChg chg="add mod">
          <ac:chgData name="Blevins, Luther W. [US-US]" userId="d6293cca-9283-43a3-b337-95723f8ba8c3" providerId="ADAL" clId="{83D72C96-6B19-40AF-B33D-BCD986858F5E}" dt="2024-03-21T20:33:22.542" v="1105"/>
          <ac:spMkLst>
            <pc:docMk/>
            <pc:sldMk cId="1685568696" sldId="809"/>
            <ac:spMk id="8" creationId="{79C6CD52-68C1-A835-1DB4-729062DED0A5}"/>
          </ac:spMkLst>
        </pc:spChg>
        <pc:spChg chg="add mod">
          <ac:chgData name="Blevins, Luther W. [US-US]" userId="d6293cca-9283-43a3-b337-95723f8ba8c3" providerId="ADAL" clId="{83D72C96-6B19-40AF-B33D-BCD986858F5E}" dt="2024-03-21T20:33:22.542" v="1105"/>
          <ac:spMkLst>
            <pc:docMk/>
            <pc:sldMk cId="1685568696" sldId="809"/>
            <ac:spMk id="9" creationId="{6E013EBC-8887-F59F-F7EC-64FBC05E0ABD}"/>
          </ac:spMkLst>
        </pc:spChg>
        <pc:spChg chg="add mod">
          <ac:chgData name="Blevins, Luther W. [US-US]" userId="d6293cca-9283-43a3-b337-95723f8ba8c3" providerId="ADAL" clId="{83D72C96-6B19-40AF-B33D-BCD986858F5E}" dt="2024-03-21T20:33:22.542" v="1105"/>
          <ac:spMkLst>
            <pc:docMk/>
            <pc:sldMk cId="1685568696" sldId="809"/>
            <ac:spMk id="10" creationId="{2423693E-94DF-263A-31F1-DDD63A5A9326}"/>
          </ac:spMkLst>
        </pc:spChg>
        <pc:spChg chg="add mod">
          <ac:chgData name="Blevins, Luther W. [US-US]" userId="d6293cca-9283-43a3-b337-95723f8ba8c3" providerId="ADAL" clId="{83D72C96-6B19-40AF-B33D-BCD986858F5E}" dt="2024-03-21T20:33:22.542" v="1105"/>
          <ac:spMkLst>
            <pc:docMk/>
            <pc:sldMk cId="1685568696" sldId="809"/>
            <ac:spMk id="11" creationId="{BFB8A69A-7B3F-BD84-55A9-E21A0EE73B29}"/>
          </ac:spMkLst>
        </pc:spChg>
        <pc:spChg chg="add mod">
          <ac:chgData name="Blevins, Luther W. [US-US]" userId="d6293cca-9283-43a3-b337-95723f8ba8c3" providerId="ADAL" clId="{83D72C96-6B19-40AF-B33D-BCD986858F5E}" dt="2024-03-21T20:33:51.833" v="1128" actId="1036"/>
          <ac:spMkLst>
            <pc:docMk/>
            <pc:sldMk cId="1685568696" sldId="809"/>
            <ac:spMk id="12" creationId="{328CD0CC-44BC-B9F1-9525-72DF8D2DB08D}"/>
          </ac:spMkLst>
        </pc:spChg>
        <pc:spChg chg="add mod">
          <ac:chgData name="Blevins, Luther W. [US-US]" userId="d6293cca-9283-43a3-b337-95723f8ba8c3" providerId="ADAL" clId="{83D72C96-6B19-40AF-B33D-BCD986858F5E}" dt="2024-03-21T20:33:51.833" v="1128" actId="1036"/>
          <ac:spMkLst>
            <pc:docMk/>
            <pc:sldMk cId="1685568696" sldId="809"/>
            <ac:spMk id="13" creationId="{5BFBF9F2-42B1-FADB-897B-7B70219403F0}"/>
          </ac:spMkLst>
        </pc:spChg>
        <pc:spChg chg="add mod">
          <ac:chgData name="Blevins, Luther W. [US-US]" userId="d6293cca-9283-43a3-b337-95723f8ba8c3" providerId="ADAL" clId="{83D72C96-6B19-40AF-B33D-BCD986858F5E}" dt="2024-03-21T20:33:51.833" v="1128" actId="1036"/>
          <ac:spMkLst>
            <pc:docMk/>
            <pc:sldMk cId="1685568696" sldId="809"/>
            <ac:spMk id="14" creationId="{F8F2CA6D-ADFE-8AE2-BD6B-EB3F7524B9E4}"/>
          </ac:spMkLst>
        </pc:spChg>
        <pc:spChg chg="add mod">
          <ac:chgData name="Blevins, Luther W. [US-US]" userId="d6293cca-9283-43a3-b337-95723f8ba8c3" providerId="ADAL" clId="{83D72C96-6B19-40AF-B33D-BCD986858F5E}" dt="2024-03-21T20:33:51.833" v="1128" actId="1036"/>
          <ac:spMkLst>
            <pc:docMk/>
            <pc:sldMk cId="1685568696" sldId="809"/>
            <ac:spMk id="15" creationId="{08E3C9AC-BE54-A9FF-0FF2-E0A21DE7C62F}"/>
          </ac:spMkLst>
        </pc:spChg>
        <pc:spChg chg="add mod">
          <ac:chgData name="Blevins, Luther W. [US-US]" userId="d6293cca-9283-43a3-b337-95723f8ba8c3" providerId="ADAL" clId="{83D72C96-6B19-40AF-B33D-BCD986858F5E}" dt="2024-03-21T20:33:51.833" v="1128" actId="1036"/>
          <ac:spMkLst>
            <pc:docMk/>
            <pc:sldMk cId="1685568696" sldId="809"/>
            <ac:spMk id="16" creationId="{5D8D3B58-C1CC-1834-2164-1674079FC49C}"/>
          </ac:spMkLst>
        </pc:spChg>
      </pc:sldChg>
      <pc:sldChg chg="del">
        <pc:chgData name="Blevins, Luther W. [US-US]" userId="d6293cca-9283-43a3-b337-95723f8ba8c3" providerId="ADAL" clId="{83D72C96-6B19-40AF-B33D-BCD986858F5E}" dt="2024-03-21T20:36:31.982" v="1129" actId="47"/>
        <pc:sldMkLst>
          <pc:docMk/>
          <pc:sldMk cId="1814155627" sldId="810"/>
        </pc:sldMkLst>
      </pc:sldChg>
      <pc:sldChg chg="addSp delSp modSp add mod">
        <pc:chgData name="Blevins, Luther W. [US-US]" userId="d6293cca-9283-43a3-b337-95723f8ba8c3" providerId="ADAL" clId="{83D72C96-6B19-40AF-B33D-BCD986858F5E}" dt="2024-03-25T18:28:36.924" v="1327" actId="20577"/>
        <pc:sldMkLst>
          <pc:docMk/>
          <pc:sldMk cId="4009548423" sldId="810"/>
        </pc:sldMkLst>
        <pc:spChg chg="mod">
          <ac:chgData name="Blevins, Luther W. [US-US]" userId="d6293cca-9283-43a3-b337-95723f8ba8c3" providerId="ADAL" clId="{83D72C96-6B19-40AF-B33D-BCD986858F5E}" dt="2024-03-25T18:28:36.924" v="1327" actId="20577"/>
          <ac:spMkLst>
            <pc:docMk/>
            <pc:sldMk cId="4009548423" sldId="810"/>
            <ac:spMk id="2" creationId="{FF51514C-2B4A-AAA8-33A8-6C69F65AFDCC}"/>
          </ac:spMkLst>
        </pc:spChg>
        <pc:spChg chg="del">
          <ac:chgData name="Blevins, Luther W. [US-US]" userId="d6293cca-9283-43a3-b337-95723f8ba8c3" providerId="ADAL" clId="{83D72C96-6B19-40AF-B33D-BCD986858F5E}" dt="2024-03-25T18:10:21.686" v="1292" actId="478"/>
          <ac:spMkLst>
            <pc:docMk/>
            <pc:sldMk cId="4009548423" sldId="810"/>
            <ac:spMk id="3" creationId="{4BC046EF-FA35-D44C-44C0-6A9A87E64FF0}"/>
          </ac:spMkLst>
        </pc:spChg>
        <pc:picChg chg="add mod modCrop">
          <ac:chgData name="Blevins, Luther W. [US-US]" userId="d6293cca-9283-43a3-b337-95723f8ba8c3" providerId="ADAL" clId="{83D72C96-6B19-40AF-B33D-BCD986858F5E}" dt="2024-03-25T18:28:26.686" v="1307" actId="732"/>
          <ac:picMkLst>
            <pc:docMk/>
            <pc:sldMk cId="4009548423" sldId="810"/>
            <ac:picMk id="5" creationId="{0727BECB-FBCB-56E9-4D3B-F693697CCC80}"/>
          </ac:picMkLst>
        </pc:picChg>
      </pc:sldChg>
      <pc:sldChg chg="addSp delSp modSp add mod ord">
        <pc:chgData name="Blevins, Luther W. [US-US]" userId="d6293cca-9283-43a3-b337-95723f8ba8c3" providerId="ADAL" clId="{83D72C96-6B19-40AF-B33D-BCD986858F5E}" dt="2024-03-25T22:10:46.862" v="6392"/>
        <pc:sldMkLst>
          <pc:docMk/>
          <pc:sldMk cId="61165182" sldId="811"/>
        </pc:sldMkLst>
        <pc:spChg chg="mod">
          <ac:chgData name="Blevins, Luther W. [US-US]" userId="d6293cca-9283-43a3-b337-95723f8ba8c3" providerId="ADAL" clId="{83D72C96-6B19-40AF-B33D-BCD986858F5E}" dt="2024-03-25T18:29:59.015" v="1357" actId="20577"/>
          <ac:spMkLst>
            <pc:docMk/>
            <pc:sldMk cId="61165182" sldId="811"/>
            <ac:spMk id="2" creationId="{30C8CFFE-A815-6D77-EDAC-6F818AB98A5D}"/>
          </ac:spMkLst>
        </pc:spChg>
        <pc:spChg chg="del">
          <ac:chgData name="Blevins, Luther W. [US-US]" userId="d6293cca-9283-43a3-b337-95723f8ba8c3" providerId="ADAL" clId="{83D72C96-6B19-40AF-B33D-BCD986858F5E}" dt="2024-03-25T18:29:36.467" v="1356" actId="478"/>
          <ac:spMkLst>
            <pc:docMk/>
            <pc:sldMk cId="61165182" sldId="811"/>
            <ac:spMk id="3" creationId="{597B4485-5B76-CE77-B40C-2BC2E98243CD}"/>
          </ac:spMkLst>
        </pc:spChg>
        <pc:spChg chg="add del mod">
          <ac:chgData name="Blevins, Luther W. [US-US]" userId="d6293cca-9283-43a3-b337-95723f8ba8c3" providerId="ADAL" clId="{83D72C96-6B19-40AF-B33D-BCD986858F5E}" dt="2024-03-25T18:32:08.308" v="1369"/>
          <ac:spMkLst>
            <pc:docMk/>
            <pc:sldMk cId="61165182" sldId="811"/>
            <ac:spMk id="6" creationId="{09D0F6BF-1F55-1D7C-3F8A-B5B1E4117787}"/>
          </ac:spMkLst>
        </pc:spChg>
        <pc:spChg chg="add mod">
          <ac:chgData name="Blevins, Luther W. [US-US]" userId="d6293cca-9283-43a3-b337-95723f8ba8c3" providerId="ADAL" clId="{83D72C96-6B19-40AF-B33D-BCD986858F5E}" dt="2024-03-25T19:20:56.065" v="2530" actId="255"/>
          <ac:spMkLst>
            <pc:docMk/>
            <pc:sldMk cId="61165182" sldId="811"/>
            <ac:spMk id="7" creationId="{27C53DE7-B49D-EFE7-1137-C282989E31DE}"/>
          </ac:spMkLst>
        </pc:spChg>
        <pc:spChg chg="add del">
          <ac:chgData name="Blevins, Luther W. [US-US]" userId="d6293cca-9283-43a3-b337-95723f8ba8c3" providerId="ADAL" clId="{83D72C96-6B19-40AF-B33D-BCD986858F5E}" dt="2024-03-25T19:14:01.976" v="2174" actId="478"/>
          <ac:spMkLst>
            <pc:docMk/>
            <pc:sldMk cId="61165182" sldId="811"/>
            <ac:spMk id="8" creationId="{1C54AD2A-426A-47C8-7932-295E7B2E60DF}"/>
          </ac:spMkLst>
        </pc:spChg>
        <pc:picChg chg="add mod modCrop">
          <ac:chgData name="Blevins, Luther W. [US-US]" userId="d6293cca-9283-43a3-b337-95723f8ba8c3" providerId="ADAL" clId="{83D72C96-6B19-40AF-B33D-BCD986858F5E}" dt="2024-03-25T18:50:58.585" v="1805" actId="732"/>
          <ac:picMkLst>
            <pc:docMk/>
            <pc:sldMk cId="61165182" sldId="811"/>
            <ac:picMk id="5" creationId="{12876218-D90C-CAFF-752C-C7A9396B186C}"/>
          </ac:picMkLst>
        </pc:picChg>
        <pc:picChg chg="add mod">
          <ac:chgData name="Blevins, Luther W. [US-US]" userId="d6293cca-9283-43a3-b337-95723f8ba8c3" providerId="ADAL" clId="{83D72C96-6B19-40AF-B33D-BCD986858F5E}" dt="2024-03-25T18:41:04.024" v="1700" actId="1076"/>
          <ac:picMkLst>
            <pc:docMk/>
            <pc:sldMk cId="61165182" sldId="811"/>
            <ac:picMk id="2050" creationId="{2C84432F-4B61-6EAA-876D-5808DA78CFF0}"/>
          </ac:picMkLst>
        </pc:picChg>
        <pc:picChg chg="add mod">
          <ac:chgData name="Blevins, Luther W. [US-US]" userId="d6293cca-9283-43a3-b337-95723f8ba8c3" providerId="ADAL" clId="{83D72C96-6B19-40AF-B33D-BCD986858F5E}" dt="2024-03-25T18:41:17.382" v="1710" actId="1038"/>
          <ac:picMkLst>
            <pc:docMk/>
            <pc:sldMk cId="61165182" sldId="811"/>
            <ac:picMk id="2052" creationId="{575DF990-B026-8559-A25F-86F1C0CAB5DB}"/>
          </ac:picMkLst>
        </pc:picChg>
        <pc:picChg chg="add mod">
          <ac:chgData name="Blevins, Luther W. [US-US]" userId="d6293cca-9283-43a3-b337-95723f8ba8c3" providerId="ADAL" clId="{83D72C96-6B19-40AF-B33D-BCD986858F5E}" dt="2024-03-25T18:41:28.498" v="1711" actId="1076"/>
          <ac:picMkLst>
            <pc:docMk/>
            <pc:sldMk cId="61165182" sldId="811"/>
            <ac:picMk id="2054" creationId="{3FE0700E-4EBC-10DA-289E-13F63F2D8066}"/>
          </ac:picMkLst>
        </pc:picChg>
        <pc:picChg chg="add mod">
          <ac:chgData name="Blevins, Luther W. [US-US]" userId="d6293cca-9283-43a3-b337-95723f8ba8c3" providerId="ADAL" clId="{83D72C96-6B19-40AF-B33D-BCD986858F5E}" dt="2024-03-25T18:51:09.664" v="1806" actId="1076"/>
          <ac:picMkLst>
            <pc:docMk/>
            <pc:sldMk cId="61165182" sldId="811"/>
            <ac:picMk id="2056" creationId="{1FDA5C4B-C3C0-11C1-3A31-7591328D9464}"/>
          </ac:picMkLst>
        </pc:picChg>
        <pc:picChg chg="add del">
          <ac:chgData name="Blevins, Luther W. [US-US]" userId="d6293cca-9283-43a3-b337-95723f8ba8c3" providerId="ADAL" clId="{83D72C96-6B19-40AF-B33D-BCD986858F5E}" dt="2024-03-25T19:04:53.455" v="2026" actId="478"/>
          <ac:picMkLst>
            <pc:docMk/>
            <pc:sldMk cId="61165182" sldId="811"/>
            <ac:picMk id="2058" creationId="{D45BEB2C-7440-3C07-F7D8-914600013806}"/>
          </ac:picMkLst>
        </pc:picChg>
        <pc:picChg chg="add mod">
          <ac:chgData name="Blevins, Luther W. [US-US]" userId="d6293cca-9283-43a3-b337-95723f8ba8c3" providerId="ADAL" clId="{83D72C96-6B19-40AF-B33D-BCD986858F5E}" dt="2024-03-25T19:07:42.354" v="2033" actId="1076"/>
          <ac:picMkLst>
            <pc:docMk/>
            <pc:sldMk cId="61165182" sldId="811"/>
            <ac:picMk id="2060" creationId="{ABA13812-0304-CB31-9022-AAB9F79B2AD4}"/>
          </ac:picMkLst>
        </pc:picChg>
        <pc:picChg chg="add mod">
          <ac:chgData name="Blevins, Luther W. [US-US]" userId="d6293cca-9283-43a3-b337-95723f8ba8c3" providerId="ADAL" clId="{83D72C96-6B19-40AF-B33D-BCD986858F5E}" dt="2024-03-25T19:10:18.930" v="2036" actId="1076"/>
          <ac:picMkLst>
            <pc:docMk/>
            <pc:sldMk cId="61165182" sldId="811"/>
            <ac:picMk id="2062" creationId="{E32BE123-5976-E39C-C6D5-5290597D544C}"/>
          </ac:picMkLst>
        </pc:picChg>
        <pc:picChg chg="add del">
          <ac:chgData name="Blevins, Luther W. [US-US]" userId="d6293cca-9283-43a3-b337-95723f8ba8c3" providerId="ADAL" clId="{83D72C96-6B19-40AF-B33D-BCD986858F5E}" dt="2024-03-25T19:13:02.471" v="2172" actId="478"/>
          <ac:picMkLst>
            <pc:docMk/>
            <pc:sldMk cId="61165182" sldId="811"/>
            <ac:picMk id="2064" creationId="{B33BDF87-3324-238A-0B3F-C73A9A8E345A}"/>
          </ac:picMkLst>
        </pc:picChg>
        <pc:picChg chg="add mod">
          <ac:chgData name="Blevins, Luther W. [US-US]" userId="d6293cca-9283-43a3-b337-95723f8ba8c3" providerId="ADAL" clId="{83D72C96-6B19-40AF-B33D-BCD986858F5E}" dt="2024-03-25T19:14:18.224" v="2179" actId="1076"/>
          <ac:picMkLst>
            <pc:docMk/>
            <pc:sldMk cId="61165182" sldId="811"/>
            <ac:picMk id="2068" creationId="{D4FC220B-06B0-B127-7F69-30AE6B23A050}"/>
          </ac:picMkLst>
        </pc:picChg>
        <pc:picChg chg="add mod">
          <ac:chgData name="Blevins, Luther W. [US-US]" userId="d6293cca-9283-43a3-b337-95723f8ba8c3" providerId="ADAL" clId="{83D72C96-6B19-40AF-B33D-BCD986858F5E}" dt="2024-03-25T19:15:41.719" v="2188" actId="14100"/>
          <ac:picMkLst>
            <pc:docMk/>
            <pc:sldMk cId="61165182" sldId="811"/>
            <ac:picMk id="2070" creationId="{602EE7B1-5260-B310-BFAB-A5FD80950A26}"/>
          </ac:picMkLst>
        </pc:picChg>
      </pc:sldChg>
      <pc:sldChg chg="addSp delSp modSp add mod ord">
        <pc:chgData name="Blevins, Luther W. [US-US]" userId="d6293cca-9283-43a3-b337-95723f8ba8c3" providerId="ADAL" clId="{83D72C96-6B19-40AF-B33D-BCD986858F5E}" dt="2024-03-25T18:02:48.793" v="1239"/>
        <pc:sldMkLst>
          <pc:docMk/>
          <pc:sldMk cId="1610389523" sldId="812"/>
        </pc:sldMkLst>
        <pc:spChg chg="add del mod">
          <ac:chgData name="Blevins, Luther W. [US-US]" userId="d6293cca-9283-43a3-b337-95723f8ba8c3" providerId="ADAL" clId="{83D72C96-6B19-40AF-B33D-BCD986858F5E}" dt="2024-03-25T17:58:11.822" v="1195" actId="1076"/>
          <ac:spMkLst>
            <pc:docMk/>
            <pc:sldMk cId="1610389523" sldId="812"/>
            <ac:spMk id="2" creationId="{C21FD11B-BEDA-7495-E74F-D566F90330CF}"/>
          </ac:spMkLst>
        </pc:spChg>
        <pc:spChg chg="add mod">
          <ac:chgData name="Blevins, Luther W. [US-US]" userId="d6293cca-9283-43a3-b337-95723f8ba8c3" providerId="ADAL" clId="{83D72C96-6B19-40AF-B33D-BCD986858F5E}" dt="2024-03-25T17:58:05.333" v="1192" actId="478"/>
          <ac:spMkLst>
            <pc:docMk/>
            <pc:sldMk cId="1610389523" sldId="812"/>
            <ac:spMk id="3" creationId="{3605D76E-2113-6281-0EB2-351C8041AF15}"/>
          </ac:spMkLst>
        </pc:spChg>
        <pc:spChg chg="del">
          <ac:chgData name="Blevins, Luther W. [US-US]" userId="d6293cca-9283-43a3-b337-95723f8ba8c3" providerId="ADAL" clId="{83D72C96-6B19-40AF-B33D-BCD986858F5E}" dt="2024-03-25T17:57:14.512" v="1152" actId="478"/>
          <ac:spMkLst>
            <pc:docMk/>
            <pc:sldMk cId="1610389523" sldId="812"/>
            <ac:spMk id="4" creationId="{734A609C-E1A3-2E1B-25FB-72766DA40FF6}"/>
          </ac:spMkLst>
        </pc:spChg>
        <pc:picChg chg="add mod">
          <ac:chgData name="Blevins, Luther W. [US-US]" userId="d6293cca-9283-43a3-b337-95723f8ba8c3" providerId="ADAL" clId="{83D72C96-6B19-40AF-B33D-BCD986858F5E}" dt="2024-03-25T17:57:40.872" v="1160" actId="1076"/>
          <ac:picMkLst>
            <pc:docMk/>
            <pc:sldMk cId="1610389523" sldId="812"/>
            <ac:picMk id="1026" creationId="{46F5503C-3B19-D9D0-16C3-AF22711409D9}"/>
          </ac:picMkLst>
        </pc:picChg>
        <pc:picChg chg="add del mod">
          <ac:chgData name="Blevins, Luther W. [US-US]" userId="d6293cca-9283-43a3-b337-95723f8ba8c3" providerId="ADAL" clId="{83D72C96-6B19-40AF-B33D-BCD986858F5E}" dt="2024-03-25T17:58:13.547" v="1196" actId="478"/>
          <ac:picMkLst>
            <pc:docMk/>
            <pc:sldMk cId="1610389523" sldId="812"/>
            <ac:picMk id="1028" creationId="{42DC343B-6BB4-6707-44DC-02FDC41EBE8F}"/>
          </ac:picMkLst>
        </pc:picChg>
      </pc:sldChg>
      <pc:sldChg chg="add del">
        <pc:chgData name="Blevins, Luther W. [US-US]" userId="d6293cca-9283-43a3-b337-95723f8ba8c3" providerId="ADAL" clId="{83D72C96-6B19-40AF-B33D-BCD986858F5E}" dt="2024-03-25T17:57:21.198" v="1154" actId="47"/>
        <pc:sldMkLst>
          <pc:docMk/>
          <pc:sldMk cId="46364573" sldId="813"/>
        </pc:sldMkLst>
      </pc:sldChg>
      <pc:sldChg chg="addSp delSp modSp add mod">
        <pc:chgData name="Blevins, Luther W. [US-US]" userId="d6293cca-9283-43a3-b337-95723f8ba8c3" providerId="ADAL" clId="{83D72C96-6B19-40AF-B33D-BCD986858F5E}" dt="2024-03-25T18:02:43.220" v="1237" actId="1076"/>
        <pc:sldMkLst>
          <pc:docMk/>
          <pc:sldMk cId="2205130422" sldId="813"/>
        </pc:sldMkLst>
        <pc:spChg chg="mod">
          <ac:chgData name="Blevins, Luther W. [US-US]" userId="d6293cca-9283-43a3-b337-95723f8ba8c3" providerId="ADAL" clId="{83D72C96-6B19-40AF-B33D-BCD986858F5E}" dt="2024-03-25T17:58:30.052" v="1219" actId="20577"/>
          <ac:spMkLst>
            <pc:docMk/>
            <pc:sldMk cId="2205130422" sldId="813"/>
            <ac:spMk id="2" creationId="{57F9606A-C115-EA0B-FC8A-B555CF0CEDCF}"/>
          </ac:spMkLst>
        </pc:spChg>
        <pc:spChg chg="add mod">
          <ac:chgData name="Blevins, Luther W. [US-US]" userId="d6293cca-9283-43a3-b337-95723f8ba8c3" providerId="ADAL" clId="{83D72C96-6B19-40AF-B33D-BCD986858F5E}" dt="2024-03-25T18:02:43.220" v="1237" actId="1076"/>
          <ac:spMkLst>
            <pc:docMk/>
            <pc:sldMk cId="2205130422" sldId="813"/>
            <ac:spMk id="3" creationId="{29FE05D6-F326-6BD6-C7F7-A43B802CC8D3}"/>
          </ac:spMkLst>
        </pc:spChg>
        <pc:spChg chg="del">
          <ac:chgData name="Blevins, Luther W. [US-US]" userId="d6293cca-9283-43a3-b337-95723f8ba8c3" providerId="ADAL" clId="{83D72C96-6B19-40AF-B33D-BCD986858F5E}" dt="2024-03-25T17:58:19.551" v="1198" actId="478"/>
          <ac:spMkLst>
            <pc:docMk/>
            <pc:sldMk cId="2205130422" sldId="813"/>
            <ac:spMk id="4" creationId="{6D40AFBE-369D-8EA1-DD79-3D1E85B7E174}"/>
          </ac:spMkLst>
        </pc:spChg>
      </pc:sldChg>
      <pc:sldChg chg="delSp modSp add del mod">
        <pc:chgData name="Blevins, Luther W. [US-US]" userId="d6293cca-9283-43a3-b337-95723f8ba8c3" providerId="ADAL" clId="{83D72C96-6B19-40AF-B33D-BCD986858F5E}" dt="2024-03-25T19:24:44.317" v="2604" actId="47"/>
        <pc:sldMkLst>
          <pc:docMk/>
          <pc:sldMk cId="1175814290" sldId="814"/>
        </pc:sldMkLst>
        <pc:spChg chg="mod">
          <ac:chgData name="Blevins, Luther W. [US-US]" userId="d6293cca-9283-43a3-b337-95723f8ba8c3" providerId="ADAL" clId="{83D72C96-6B19-40AF-B33D-BCD986858F5E}" dt="2024-03-25T19:24:00.936" v="2602" actId="20577"/>
          <ac:spMkLst>
            <pc:docMk/>
            <pc:sldMk cId="1175814290" sldId="814"/>
            <ac:spMk id="2" creationId="{14D49634-E318-1BD9-D655-6F14ACB98B78}"/>
          </ac:spMkLst>
        </pc:spChg>
        <pc:picChg chg="del">
          <ac:chgData name="Blevins, Luther W. [US-US]" userId="d6293cca-9283-43a3-b337-95723f8ba8c3" providerId="ADAL" clId="{83D72C96-6B19-40AF-B33D-BCD986858F5E}" dt="2024-03-25T19:23:31.977" v="2534" actId="478"/>
          <ac:picMkLst>
            <pc:docMk/>
            <pc:sldMk cId="1175814290" sldId="814"/>
            <ac:picMk id="5" creationId="{41F86496-7DC7-480B-8640-DFB62EBD254A}"/>
          </ac:picMkLst>
        </pc:picChg>
      </pc:sldChg>
      <pc:sldChg chg="addSp delSp modSp add mod ord">
        <pc:chgData name="Blevins, Luther W. [US-US]" userId="d6293cca-9283-43a3-b337-95723f8ba8c3" providerId="ADAL" clId="{83D72C96-6B19-40AF-B33D-BCD986858F5E}" dt="2024-03-25T21:48:32.720" v="6381" actId="1076"/>
        <pc:sldMkLst>
          <pc:docMk/>
          <pc:sldMk cId="358653024" sldId="815"/>
        </pc:sldMkLst>
        <pc:spChg chg="mod">
          <ac:chgData name="Blevins, Luther W. [US-US]" userId="d6293cca-9283-43a3-b337-95723f8ba8c3" providerId="ADAL" clId="{83D72C96-6B19-40AF-B33D-BCD986858F5E}" dt="2024-03-25T19:24:53.512" v="2635" actId="20577"/>
          <ac:spMkLst>
            <pc:docMk/>
            <pc:sldMk cId="358653024" sldId="815"/>
            <ac:spMk id="2" creationId="{92D510FF-B915-E70F-D122-0D822BCCA731}"/>
          </ac:spMkLst>
        </pc:spChg>
        <pc:spChg chg="mod">
          <ac:chgData name="Blevins, Luther W. [US-US]" userId="d6293cca-9283-43a3-b337-95723f8ba8c3" providerId="ADAL" clId="{83D72C96-6B19-40AF-B33D-BCD986858F5E}" dt="2024-03-25T21:06:50.329" v="5272" actId="20577"/>
          <ac:spMkLst>
            <pc:docMk/>
            <pc:sldMk cId="358653024" sldId="815"/>
            <ac:spMk id="3" creationId="{5CF0F7D9-5728-A79F-6961-FB8D3F1400F3}"/>
          </ac:spMkLst>
        </pc:spChg>
        <pc:spChg chg="add mod">
          <ac:chgData name="Blevins, Luther W. [US-US]" userId="d6293cca-9283-43a3-b337-95723f8ba8c3" providerId="ADAL" clId="{83D72C96-6B19-40AF-B33D-BCD986858F5E}" dt="2024-03-25T19:32:36.699" v="3005"/>
          <ac:spMkLst>
            <pc:docMk/>
            <pc:sldMk cId="358653024" sldId="815"/>
            <ac:spMk id="7" creationId="{A5107C4F-BCE0-C627-5F04-A87035A1A494}"/>
          </ac:spMkLst>
        </pc:spChg>
        <pc:spChg chg="add mod">
          <ac:chgData name="Blevins, Luther W. [US-US]" userId="d6293cca-9283-43a3-b337-95723f8ba8c3" providerId="ADAL" clId="{83D72C96-6B19-40AF-B33D-BCD986858F5E}" dt="2024-03-25T19:32:45.940" v="3008"/>
          <ac:spMkLst>
            <pc:docMk/>
            <pc:sldMk cId="358653024" sldId="815"/>
            <ac:spMk id="10" creationId="{269BFFB5-51D0-A54F-771B-BB4DF9FC78B0}"/>
          </ac:spMkLst>
        </pc:spChg>
        <pc:spChg chg="add mod">
          <ac:chgData name="Blevins, Luther W. [US-US]" userId="d6293cca-9283-43a3-b337-95723f8ba8c3" providerId="ADAL" clId="{83D72C96-6B19-40AF-B33D-BCD986858F5E}" dt="2024-03-25T19:32:45.940" v="3008"/>
          <ac:spMkLst>
            <pc:docMk/>
            <pc:sldMk cId="358653024" sldId="815"/>
            <ac:spMk id="11" creationId="{A809C172-9BC0-725C-F3E9-B9132BB5A987}"/>
          </ac:spMkLst>
        </pc:spChg>
        <pc:spChg chg="del">
          <ac:chgData name="Blevins, Luther W. [US-US]" userId="d6293cca-9283-43a3-b337-95723f8ba8c3" providerId="ADAL" clId="{83D72C96-6B19-40AF-B33D-BCD986858F5E}" dt="2024-03-25T19:25:44.064" v="2763" actId="478"/>
          <ac:spMkLst>
            <pc:docMk/>
            <pc:sldMk cId="358653024" sldId="815"/>
            <ac:spMk id="12" creationId="{D9EED283-107E-BE6E-B2F5-C61A76851FF8}"/>
          </ac:spMkLst>
        </pc:spChg>
        <pc:spChg chg="del">
          <ac:chgData name="Blevins, Luther W. [US-US]" userId="d6293cca-9283-43a3-b337-95723f8ba8c3" providerId="ADAL" clId="{83D72C96-6B19-40AF-B33D-BCD986858F5E}" dt="2024-03-25T19:25:41.471" v="2761" actId="478"/>
          <ac:spMkLst>
            <pc:docMk/>
            <pc:sldMk cId="358653024" sldId="815"/>
            <ac:spMk id="13" creationId="{F8A36ECD-C551-093A-696B-97765A2C9ADB}"/>
          </ac:spMkLst>
        </pc:spChg>
        <pc:spChg chg="del">
          <ac:chgData name="Blevins, Luther W. [US-US]" userId="d6293cca-9283-43a3-b337-95723f8ba8c3" providerId="ADAL" clId="{83D72C96-6B19-40AF-B33D-BCD986858F5E}" dt="2024-03-25T19:25:39.160" v="2759" actId="478"/>
          <ac:spMkLst>
            <pc:docMk/>
            <pc:sldMk cId="358653024" sldId="815"/>
            <ac:spMk id="14" creationId="{9CC31294-08B1-2BCA-F27A-4FF0A87D865C}"/>
          </ac:spMkLst>
        </pc:spChg>
        <pc:spChg chg="del">
          <ac:chgData name="Blevins, Luther W. [US-US]" userId="d6293cca-9283-43a3-b337-95723f8ba8c3" providerId="ADAL" clId="{83D72C96-6B19-40AF-B33D-BCD986858F5E}" dt="2024-03-25T19:25:42.744" v="2762" actId="478"/>
          <ac:spMkLst>
            <pc:docMk/>
            <pc:sldMk cId="358653024" sldId="815"/>
            <ac:spMk id="15" creationId="{92476686-61C6-9631-C958-6FC5A676E99F}"/>
          </ac:spMkLst>
        </pc:spChg>
        <pc:spChg chg="del">
          <ac:chgData name="Blevins, Luther W. [US-US]" userId="d6293cca-9283-43a3-b337-95723f8ba8c3" providerId="ADAL" clId="{83D72C96-6B19-40AF-B33D-BCD986858F5E}" dt="2024-03-25T19:25:40.328" v="2760" actId="478"/>
          <ac:spMkLst>
            <pc:docMk/>
            <pc:sldMk cId="358653024" sldId="815"/>
            <ac:spMk id="16" creationId="{D88A6900-DD39-CFA0-6747-05FD009332E7}"/>
          </ac:spMkLst>
        </pc:spChg>
        <pc:spChg chg="add mod">
          <ac:chgData name="Blevins, Luther W. [US-US]" userId="d6293cca-9283-43a3-b337-95723f8ba8c3" providerId="ADAL" clId="{83D72C96-6B19-40AF-B33D-BCD986858F5E}" dt="2024-03-25T20:52:00.499" v="4128" actId="1076"/>
          <ac:spMkLst>
            <pc:docMk/>
            <pc:sldMk cId="358653024" sldId="815"/>
            <ac:spMk id="18" creationId="{76959C0C-90C2-C2F4-6788-8A9B1B9B40BB}"/>
          </ac:spMkLst>
        </pc:spChg>
        <pc:spChg chg="add mod">
          <ac:chgData name="Blevins, Luther W. [US-US]" userId="d6293cca-9283-43a3-b337-95723f8ba8c3" providerId="ADAL" clId="{83D72C96-6B19-40AF-B33D-BCD986858F5E}" dt="2024-03-25T21:48:32.720" v="6381" actId="1076"/>
          <ac:spMkLst>
            <pc:docMk/>
            <pc:sldMk cId="358653024" sldId="815"/>
            <ac:spMk id="19" creationId="{AD155F7C-C1A6-C64F-B7A5-D60B6B926F83}"/>
          </ac:spMkLst>
        </pc:spChg>
        <pc:grpChg chg="add del mod">
          <ac:chgData name="Blevins, Luther W. [US-US]" userId="d6293cca-9283-43a3-b337-95723f8ba8c3" providerId="ADAL" clId="{83D72C96-6B19-40AF-B33D-BCD986858F5E}" dt="2024-03-25T19:32:39.614" v="3007" actId="478"/>
          <ac:grpSpMkLst>
            <pc:docMk/>
            <pc:sldMk cId="358653024" sldId="815"/>
            <ac:grpSpMk id="6" creationId="{E10F3FFB-F982-2748-54AC-80058C08D704}"/>
          </ac:grpSpMkLst>
        </pc:grpChg>
        <pc:grpChg chg="add del mod">
          <ac:chgData name="Blevins, Luther W. [US-US]" userId="d6293cca-9283-43a3-b337-95723f8ba8c3" providerId="ADAL" clId="{83D72C96-6B19-40AF-B33D-BCD986858F5E}" dt="2024-03-25T19:32:48.438" v="3009" actId="478"/>
          <ac:grpSpMkLst>
            <pc:docMk/>
            <pc:sldMk cId="358653024" sldId="815"/>
            <ac:grpSpMk id="8" creationId="{BFE4A8A0-ED1B-6D14-28C1-C72D4525EF3F}"/>
          </ac:grpSpMkLst>
        </pc:grpChg>
        <pc:grpChg chg="add mod">
          <ac:chgData name="Blevins, Luther W. [US-US]" userId="d6293cca-9283-43a3-b337-95723f8ba8c3" providerId="ADAL" clId="{83D72C96-6B19-40AF-B33D-BCD986858F5E}" dt="2024-03-25T19:32:45.940" v="3008"/>
          <ac:grpSpMkLst>
            <pc:docMk/>
            <pc:sldMk cId="358653024" sldId="815"/>
            <ac:grpSpMk id="9" creationId="{AC6EAD20-39F1-76A4-26FE-46395C938D65}"/>
          </ac:grpSpMkLst>
        </pc:grpChg>
        <pc:graphicFrameChg chg="add del mod">
          <ac:chgData name="Blevins, Luther W. [US-US]" userId="d6293cca-9283-43a3-b337-95723f8ba8c3" providerId="ADAL" clId="{83D72C96-6B19-40AF-B33D-BCD986858F5E}" dt="2024-03-25T19:33:32.222" v="3014" actId="478"/>
          <ac:graphicFrameMkLst>
            <pc:docMk/>
            <pc:sldMk cId="358653024" sldId="815"/>
            <ac:graphicFrameMk id="17" creationId="{FD2AC4FE-5A22-931A-4680-C900F71247C4}"/>
          </ac:graphicFrameMkLst>
        </pc:graphicFrameChg>
        <pc:picChg chg="add mod">
          <ac:chgData name="Blevins, Luther W. [US-US]" userId="d6293cca-9283-43a3-b337-95723f8ba8c3" providerId="ADAL" clId="{83D72C96-6B19-40AF-B33D-BCD986858F5E}" dt="2024-03-25T20:51:51.946" v="4126" actId="1076"/>
          <ac:picMkLst>
            <pc:docMk/>
            <pc:sldMk cId="358653024" sldId="815"/>
            <ac:picMk id="4" creationId="{AA85C308-167C-6D99-78C1-0EF39095075D}"/>
          </ac:picMkLst>
        </pc:picChg>
        <pc:picChg chg="add mod">
          <ac:chgData name="Blevins, Luther W. [US-US]" userId="d6293cca-9283-43a3-b337-95723f8ba8c3" providerId="ADAL" clId="{83D72C96-6B19-40AF-B33D-BCD986858F5E}" dt="2024-03-25T20:52:03.663" v="4129" actId="1076"/>
          <ac:picMkLst>
            <pc:docMk/>
            <pc:sldMk cId="358653024" sldId="815"/>
            <ac:picMk id="5" creationId="{B191C0F9-BBE2-24C8-A37F-28C1EAF748BB}"/>
          </ac:picMkLst>
        </pc:picChg>
        <pc:picChg chg="add del mod">
          <ac:chgData name="Blevins, Luther W. [US-US]" userId="d6293cca-9283-43a3-b337-95723f8ba8c3" providerId="ADAL" clId="{83D72C96-6B19-40AF-B33D-BCD986858F5E}" dt="2024-03-25T19:30:35.389" v="2907" actId="478"/>
          <ac:picMkLst>
            <pc:docMk/>
            <pc:sldMk cId="358653024" sldId="815"/>
            <ac:picMk id="3074" creationId="{2C2DF587-F4DF-1156-41EE-72E4F504727B}"/>
          </ac:picMkLst>
        </pc:picChg>
        <pc:picChg chg="add del mod">
          <ac:chgData name="Blevins, Luther W. [US-US]" userId="d6293cca-9283-43a3-b337-95723f8ba8c3" providerId="ADAL" clId="{83D72C96-6B19-40AF-B33D-BCD986858F5E}" dt="2024-03-25T19:37:08.219" v="3045" actId="478"/>
          <ac:picMkLst>
            <pc:docMk/>
            <pc:sldMk cId="358653024" sldId="815"/>
            <ac:picMk id="3076" creationId="{38BD4FAC-EBB9-F619-E869-B36D1C924A4C}"/>
          </ac:picMkLst>
        </pc:picChg>
        <pc:picChg chg="add del mod">
          <ac:chgData name="Blevins, Luther W. [US-US]" userId="d6293cca-9283-43a3-b337-95723f8ba8c3" providerId="ADAL" clId="{83D72C96-6B19-40AF-B33D-BCD986858F5E}" dt="2024-03-25T19:37:08.981" v="3046" actId="478"/>
          <ac:picMkLst>
            <pc:docMk/>
            <pc:sldMk cId="358653024" sldId="815"/>
            <ac:picMk id="3078" creationId="{9FF717E1-5E06-C042-1066-1C65200E3541}"/>
          </ac:picMkLst>
        </pc:picChg>
      </pc:sldChg>
      <pc:sldChg chg="addSp delSp modSp add mod">
        <pc:chgData name="Blevins, Luther W. [US-US]" userId="d6293cca-9283-43a3-b337-95723f8ba8c3" providerId="ADAL" clId="{83D72C96-6B19-40AF-B33D-BCD986858F5E}" dt="2024-03-25T20:56:42.372" v="4467" actId="1076"/>
        <pc:sldMkLst>
          <pc:docMk/>
          <pc:sldMk cId="4120385677" sldId="816"/>
        </pc:sldMkLst>
        <pc:spChg chg="mod">
          <ac:chgData name="Blevins, Luther W. [US-US]" userId="d6293cca-9283-43a3-b337-95723f8ba8c3" providerId="ADAL" clId="{83D72C96-6B19-40AF-B33D-BCD986858F5E}" dt="2024-03-25T19:39:44.261" v="3140" actId="20577"/>
          <ac:spMkLst>
            <pc:docMk/>
            <pc:sldMk cId="4120385677" sldId="816"/>
            <ac:spMk id="2" creationId="{51E23EE9-CFC5-0032-6260-C538E1AE7AEF}"/>
          </ac:spMkLst>
        </pc:spChg>
        <pc:spChg chg="del">
          <ac:chgData name="Blevins, Luther W. [US-US]" userId="d6293cca-9283-43a3-b337-95723f8ba8c3" providerId="ADAL" clId="{83D72C96-6B19-40AF-B33D-BCD986858F5E}" dt="2024-03-25T19:39:47.583" v="3141" actId="478"/>
          <ac:spMkLst>
            <pc:docMk/>
            <pc:sldMk cId="4120385677" sldId="816"/>
            <ac:spMk id="3" creationId="{8A909202-D580-0CB6-F8A8-08595689E4AC}"/>
          </ac:spMkLst>
        </pc:spChg>
        <pc:spChg chg="add del mod">
          <ac:chgData name="Blevins, Luther W. [US-US]" userId="d6293cca-9283-43a3-b337-95723f8ba8c3" providerId="ADAL" clId="{83D72C96-6B19-40AF-B33D-BCD986858F5E}" dt="2024-03-25T19:39:50.845" v="3142" actId="478"/>
          <ac:spMkLst>
            <pc:docMk/>
            <pc:sldMk cId="4120385677" sldId="816"/>
            <ac:spMk id="5" creationId="{ADB2125E-E33F-FFD3-F2DB-CABD84628F18}"/>
          </ac:spMkLst>
        </pc:spChg>
        <pc:spChg chg="mod">
          <ac:chgData name="Blevins, Luther W. [US-US]" userId="d6293cca-9283-43a3-b337-95723f8ba8c3" providerId="ADAL" clId="{83D72C96-6B19-40AF-B33D-BCD986858F5E}" dt="2024-03-25T20:47:03.626" v="3678" actId="20577"/>
          <ac:spMkLst>
            <pc:docMk/>
            <pc:sldMk cId="4120385677" sldId="816"/>
            <ac:spMk id="12" creationId="{E635C8A0-57BD-A49B-D45A-094507B0DF0E}"/>
          </ac:spMkLst>
        </pc:spChg>
        <pc:spChg chg="mod">
          <ac:chgData name="Blevins, Luther W. [US-US]" userId="d6293cca-9283-43a3-b337-95723f8ba8c3" providerId="ADAL" clId="{83D72C96-6B19-40AF-B33D-BCD986858F5E}" dt="2024-03-25T20:56:34.867" v="4465" actId="1076"/>
          <ac:spMkLst>
            <pc:docMk/>
            <pc:sldMk cId="4120385677" sldId="816"/>
            <ac:spMk id="13" creationId="{7EB8AF81-295C-4C0D-88AC-2C836B5727A2}"/>
          </ac:spMkLst>
        </pc:spChg>
        <pc:spChg chg="del">
          <ac:chgData name="Blevins, Luther W. [US-US]" userId="d6293cca-9283-43a3-b337-95723f8ba8c3" providerId="ADAL" clId="{83D72C96-6B19-40AF-B33D-BCD986858F5E}" dt="2024-03-25T20:51:01.688" v="4125" actId="478"/>
          <ac:spMkLst>
            <pc:docMk/>
            <pc:sldMk cId="4120385677" sldId="816"/>
            <ac:spMk id="14" creationId="{960E2541-6F4C-E979-96AE-25DDCA9C5D26}"/>
          </ac:spMkLst>
        </pc:spChg>
        <pc:spChg chg="mod">
          <ac:chgData name="Blevins, Luther W. [US-US]" userId="d6293cca-9283-43a3-b337-95723f8ba8c3" providerId="ADAL" clId="{83D72C96-6B19-40AF-B33D-BCD986858F5E}" dt="2024-03-25T20:56:42.372" v="4467" actId="1076"/>
          <ac:spMkLst>
            <pc:docMk/>
            <pc:sldMk cId="4120385677" sldId="816"/>
            <ac:spMk id="15" creationId="{8C6F67C5-2DD5-442A-6919-D9A4D9FDC941}"/>
          </ac:spMkLst>
        </pc:spChg>
        <pc:spChg chg="del">
          <ac:chgData name="Blevins, Luther W. [US-US]" userId="d6293cca-9283-43a3-b337-95723f8ba8c3" providerId="ADAL" clId="{83D72C96-6B19-40AF-B33D-BCD986858F5E}" dt="2024-03-25T20:51:00.297" v="4124" actId="478"/>
          <ac:spMkLst>
            <pc:docMk/>
            <pc:sldMk cId="4120385677" sldId="816"/>
            <ac:spMk id="16" creationId="{79EDDC11-06C8-E96F-980E-B5521D3538A1}"/>
          </ac:spMkLst>
        </pc:spChg>
      </pc:sldChg>
      <pc:sldChg chg="addSp delSp modSp add mod">
        <pc:chgData name="Blevins, Luther W. [US-US]" userId="d6293cca-9283-43a3-b337-95723f8ba8c3" providerId="ADAL" clId="{83D72C96-6B19-40AF-B33D-BCD986858F5E}" dt="2024-03-25T20:36:09.526" v="3610" actId="113"/>
        <pc:sldMkLst>
          <pc:docMk/>
          <pc:sldMk cId="2739349043" sldId="817"/>
        </pc:sldMkLst>
        <pc:spChg chg="mod">
          <ac:chgData name="Blevins, Luther W. [US-US]" userId="d6293cca-9283-43a3-b337-95723f8ba8c3" providerId="ADAL" clId="{83D72C96-6B19-40AF-B33D-BCD986858F5E}" dt="2024-03-25T20:36:09.526" v="3610" actId="113"/>
          <ac:spMkLst>
            <pc:docMk/>
            <pc:sldMk cId="2739349043" sldId="817"/>
            <ac:spMk id="2" creationId="{79B78328-DB97-EF83-BE55-67B4C2E0B3ED}"/>
          </ac:spMkLst>
        </pc:spChg>
        <pc:spChg chg="add del mod">
          <ac:chgData name="Blevins, Luther W. [US-US]" userId="d6293cca-9283-43a3-b337-95723f8ba8c3" providerId="ADAL" clId="{83D72C96-6B19-40AF-B33D-BCD986858F5E}" dt="2024-03-25T19:53:40.172" v="3483" actId="478"/>
          <ac:spMkLst>
            <pc:docMk/>
            <pc:sldMk cId="2739349043" sldId="817"/>
            <ac:spMk id="4" creationId="{2967B5F7-8AAC-7F49-C753-492963ACB091}"/>
          </ac:spMkLst>
        </pc:spChg>
        <pc:spChg chg="del">
          <ac:chgData name="Blevins, Luther W. [US-US]" userId="d6293cca-9283-43a3-b337-95723f8ba8c3" providerId="ADAL" clId="{83D72C96-6B19-40AF-B33D-BCD986858F5E}" dt="2024-03-25T19:53:38.199" v="3482" actId="478"/>
          <ac:spMkLst>
            <pc:docMk/>
            <pc:sldMk cId="2739349043" sldId="817"/>
            <ac:spMk id="8" creationId="{2FE1B682-2376-6351-65B3-CA59A9203616}"/>
          </ac:spMkLst>
        </pc:spChg>
        <pc:picChg chg="add del mod">
          <ac:chgData name="Blevins, Luther W. [US-US]" userId="d6293cca-9283-43a3-b337-95723f8ba8c3" providerId="ADAL" clId="{83D72C96-6B19-40AF-B33D-BCD986858F5E}" dt="2024-03-25T19:54:03.118" v="3487" actId="478"/>
          <ac:picMkLst>
            <pc:docMk/>
            <pc:sldMk cId="2739349043" sldId="817"/>
            <ac:picMk id="6" creationId="{07D2FB7E-34B2-66AE-711F-385B7836BB4A}"/>
          </ac:picMkLst>
        </pc:picChg>
        <pc:picChg chg="add del mod">
          <ac:chgData name="Blevins, Luther W. [US-US]" userId="d6293cca-9283-43a3-b337-95723f8ba8c3" providerId="ADAL" clId="{83D72C96-6B19-40AF-B33D-BCD986858F5E}" dt="2024-03-25T19:54:31.206" v="3502" actId="478"/>
          <ac:picMkLst>
            <pc:docMk/>
            <pc:sldMk cId="2739349043" sldId="817"/>
            <ac:picMk id="9" creationId="{8A1BE2A2-C51D-1472-BCC4-781D1FB0EF3E}"/>
          </ac:picMkLst>
        </pc:picChg>
        <pc:picChg chg="add mod">
          <ac:chgData name="Blevins, Luther W. [US-US]" userId="d6293cca-9283-43a3-b337-95723f8ba8c3" providerId="ADAL" clId="{83D72C96-6B19-40AF-B33D-BCD986858F5E}" dt="2024-03-25T20:35:47.884" v="3608" actId="1036"/>
          <ac:picMkLst>
            <pc:docMk/>
            <pc:sldMk cId="2739349043" sldId="817"/>
            <ac:picMk id="11" creationId="{958E0B6F-2B60-10C5-3329-D98EF042E42E}"/>
          </ac:picMkLst>
        </pc:picChg>
        <pc:picChg chg="add del mod">
          <ac:chgData name="Blevins, Luther W. [US-US]" userId="d6293cca-9283-43a3-b337-95723f8ba8c3" providerId="ADAL" clId="{83D72C96-6B19-40AF-B33D-BCD986858F5E}" dt="2024-03-25T19:55:09.614" v="3519" actId="478"/>
          <ac:picMkLst>
            <pc:docMk/>
            <pc:sldMk cId="2739349043" sldId="817"/>
            <ac:picMk id="13" creationId="{DC276400-D107-8C82-509D-7D39766F4B21}"/>
          </ac:picMkLst>
        </pc:picChg>
        <pc:picChg chg="add mod">
          <ac:chgData name="Blevins, Luther W. [US-US]" userId="d6293cca-9283-43a3-b337-95723f8ba8c3" providerId="ADAL" clId="{83D72C96-6B19-40AF-B33D-BCD986858F5E}" dt="2024-03-25T20:34:41.187" v="3550" actId="1076"/>
          <ac:picMkLst>
            <pc:docMk/>
            <pc:sldMk cId="2739349043" sldId="817"/>
            <ac:picMk id="15" creationId="{539C833A-F313-F2AD-64C2-1824B8987796}"/>
          </ac:picMkLst>
        </pc:picChg>
        <pc:picChg chg="add mod">
          <ac:chgData name="Blevins, Luther W. [US-US]" userId="d6293cca-9283-43a3-b337-95723f8ba8c3" providerId="ADAL" clId="{83D72C96-6B19-40AF-B33D-BCD986858F5E}" dt="2024-03-25T20:35:47.884" v="3608" actId="1036"/>
          <ac:picMkLst>
            <pc:docMk/>
            <pc:sldMk cId="2739349043" sldId="817"/>
            <ac:picMk id="17" creationId="{0A20BB64-E8E7-3688-2B0D-849C8D961949}"/>
          </ac:picMkLst>
        </pc:picChg>
        <pc:picChg chg="add mod">
          <ac:chgData name="Blevins, Luther W. [US-US]" userId="d6293cca-9283-43a3-b337-95723f8ba8c3" providerId="ADAL" clId="{83D72C96-6B19-40AF-B33D-BCD986858F5E}" dt="2024-03-25T20:35:13.972" v="3581" actId="1076"/>
          <ac:picMkLst>
            <pc:docMk/>
            <pc:sldMk cId="2739349043" sldId="817"/>
            <ac:picMk id="19" creationId="{6C57626D-7C84-35ED-B028-00C473B167FF}"/>
          </ac:picMkLst>
        </pc:picChg>
        <pc:picChg chg="add del mod">
          <ac:chgData name="Blevins, Luther W. [US-US]" userId="d6293cca-9283-43a3-b337-95723f8ba8c3" providerId="ADAL" clId="{83D72C96-6B19-40AF-B33D-BCD986858F5E}" dt="2024-03-25T20:34:15.364" v="3539" actId="478"/>
          <ac:picMkLst>
            <pc:docMk/>
            <pc:sldMk cId="2739349043" sldId="817"/>
            <ac:picMk id="21" creationId="{CE7E12BC-95EE-A51A-B904-7D277331B418}"/>
          </ac:picMkLst>
        </pc:picChg>
        <pc:picChg chg="add mod">
          <ac:chgData name="Blevins, Luther W. [US-US]" userId="d6293cca-9283-43a3-b337-95723f8ba8c3" providerId="ADAL" clId="{83D72C96-6B19-40AF-B33D-BCD986858F5E}" dt="2024-03-25T20:35:47.884" v="3608" actId="1036"/>
          <ac:picMkLst>
            <pc:docMk/>
            <pc:sldMk cId="2739349043" sldId="817"/>
            <ac:picMk id="23" creationId="{917027BC-AA42-6078-8927-5F199CBA3C6B}"/>
          </ac:picMkLst>
        </pc:picChg>
        <pc:picChg chg="add mod">
          <ac:chgData name="Blevins, Luther W. [US-US]" userId="d6293cca-9283-43a3-b337-95723f8ba8c3" providerId="ADAL" clId="{83D72C96-6B19-40AF-B33D-BCD986858F5E}" dt="2024-03-25T20:35:16.019" v="3582" actId="1076"/>
          <ac:picMkLst>
            <pc:docMk/>
            <pc:sldMk cId="2739349043" sldId="817"/>
            <ac:picMk id="25" creationId="{C7D125C0-6ED5-B588-15D5-BD6B1F361500}"/>
          </ac:picMkLst>
        </pc:picChg>
      </pc:sldChg>
      <pc:sldChg chg="addSp delSp modSp add mod">
        <pc:chgData name="Blevins, Luther W. [US-US]" userId="d6293cca-9283-43a3-b337-95723f8ba8c3" providerId="ADAL" clId="{83D72C96-6B19-40AF-B33D-BCD986858F5E}" dt="2024-03-25T22:14:18.806" v="6416" actId="1076"/>
        <pc:sldMkLst>
          <pc:docMk/>
          <pc:sldMk cId="719224990" sldId="818"/>
        </pc:sldMkLst>
        <pc:spChg chg="mod">
          <ac:chgData name="Blevins, Luther W. [US-US]" userId="d6293cca-9283-43a3-b337-95723f8ba8c3" providerId="ADAL" clId="{83D72C96-6B19-40AF-B33D-BCD986858F5E}" dt="2024-03-25T21:07:51.505" v="5359" actId="20577"/>
          <ac:spMkLst>
            <pc:docMk/>
            <pc:sldMk cId="719224990" sldId="818"/>
            <ac:spMk id="2" creationId="{3015F53E-2F3C-34EC-8EC2-D1EE1ACAC7C9}"/>
          </ac:spMkLst>
        </pc:spChg>
        <pc:spChg chg="del">
          <ac:chgData name="Blevins, Luther W. [US-US]" userId="d6293cca-9283-43a3-b337-95723f8ba8c3" providerId="ADAL" clId="{83D72C96-6B19-40AF-B33D-BCD986858F5E}" dt="2024-03-25T21:07:56.923" v="5363" actId="478"/>
          <ac:spMkLst>
            <pc:docMk/>
            <pc:sldMk cId="719224990" sldId="818"/>
            <ac:spMk id="3" creationId="{E340E5FE-1EFF-112D-4115-732DB5DD1C2D}"/>
          </ac:spMkLst>
        </pc:spChg>
        <pc:spChg chg="add del mod">
          <ac:chgData name="Blevins, Luther W. [US-US]" userId="d6293cca-9283-43a3-b337-95723f8ba8c3" providerId="ADAL" clId="{83D72C96-6B19-40AF-B33D-BCD986858F5E}" dt="2024-03-25T21:08:00.424" v="5365" actId="478"/>
          <ac:spMkLst>
            <pc:docMk/>
            <pc:sldMk cId="719224990" sldId="818"/>
            <ac:spMk id="7" creationId="{E725634D-DDD3-E905-4A4B-63AC023F055F}"/>
          </ac:spMkLst>
        </pc:spChg>
        <pc:spChg chg="add mod">
          <ac:chgData name="Blevins, Luther W. [US-US]" userId="d6293cca-9283-43a3-b337-95723f8ba8c3" providerId="ADAL" clId="{83D72C96-6B19-40AF-B33D-BCD986858F5E}" dt="2024-03-25T22:13:18.031" v="6400" actId="14100"/>
          <ac:spMkLst>
            <pc:docMk/>
            <pc:sldMk cId="719224990" sldId="818"/>
            <ac:spMk id="8" creationId="{544AF0C6-1EF0-B9D1-C0F9-126215561695}"/>
          </ac:spMkLst>
        </pc:spChg>
        <pc:spChg chg="del">
          <ac:chgData name="Blevins, Luther W. [US-US]" userId="d6293cca-9283-43a3-b337-95723f8ba8c3" providerId="ADAL" clId="{83D72C96-6B19-40AF-B33D-BCD986858F5E}" dt="2024-03-25T21:07:55.625" v="5362" actId="478"/>
          <ac:spMkLst>
            <pc:docMk/>
            <pc:sldMk cId="719224990" sldId="818"/>
            <ac:spMk id="18" creationId="{67902259-4108-52DE-339F-792E5578C652}"/>
          </ac:spMkLst>
        </pc:spChg>
        <pc:spChg chg="del mod">
          <ac:chgData name="Blevins, Luther W. [US-US]" userId="d6293cca-9283-43a3-b337-95723f8ba8c3" providerId="ADAL" clId="{83D72C96-6B19-40AF-B33D-BCD986858F5E}" dt="2024-03-25T21:08:01.705" v="5366" actId="478"/>
          <ac:spMkLst>
            <pc:docMk/>
            <pc:sldMk cId="719224990" sldId="818"/>
            <ac:spMk id="19" creationId="{375F0817-6280-75B2-14E8-58470E14FAFC}"/>
          </ac:spMkLst>
        </pc:spChg>
        <pc:picChg chg="del">
          <ac:chgData name="Blevins, Luther W. [US-US]" userId="d6293cca-9283-43a3-b337-95723f8ba8c3" providerId="ADAL" clId="{83D72C96-6B19-40AF-B33D-BCD986858F5E}" dt="2024-03-25T21:07:53.561" v="5360" actId="478"/>
          <ac:picMkLst>
            <pc:docMk/>
            <pc:sldMk cId="719224990" sldId="818"/>
            <ac:picMk id="4" creationId="{2F05CB6C-E968-0308-A25B-801B029F862C}"/>
          </ac:picMkLst>
        </pc:picChg>
        <pc:picChg chg="del">
          <ac:chgData name="Blevins, Luther W. [US-US]" userId="d6293cca-9283-43a3-b337-95723f8ba8c3" providerId="ADAL" clId="{83D72C96-6B19-40AF-B33D-BCD986858F5E}" dt="2024-03-25T21:07:54.287" v="5361" actId="478"/>
          <ac:picMkLst>
            <pc:docMk/>
            <pc:sldMk cId="719224990" sldId="818"/>
            <ac:picMk id="5" creationId="{0C0F8C74-330D-CF0A-008B-2AA7E96B2F9D}"/>
          </ac:picMkLst>
        </pc:picChg>
        <pc:picChg chg="add mod">
          <ac:chgData name="Blevins, Luther W. [US-US]" userId="d6293cca-9283-43a3-b337-95723f8ba8c3" providerId="ADAL" clId="{83D72C96-6B19-40AF-B33D-BCD986858F5E}" dt="2024-03-25T22:12:19.744" v="6397" actId="1076"/>
          <ac:picMkLst>
            <pc:docMk/>
            <pc:sldMk cId="719224990" sldId="818"/>
            <ac:picMk id="4098" creationId="{15BB2DBF-6E66-A021-C1C5-DCAEB7CA2E19}"/>
          </ac:picMkLst>
        </pc:picChg>
        <pc:picChg chg="add mod">
          <ac:chgData name="Blevins, Luther W. [US-US]" userId="d6293cca-9283-43a3-b337-95723f8ba8c3" providerId="ADAL" clId="{83D72C96-6B19-40AF-B33D-BCD986858F5E}" dt="2024-03-25T22:13:55.871" v="6412" actId="1076"/>
          <ac:picMkLst>
            <pc:docMk/>
            <pc:sldMk cId="719224990" sldId="818"/>
            <ac:picMk id="4100" creationId="{4E579AFF-D99F-FF56-DFAC-BFAD687A4E68}"/>
          </ac:picMkLst>
        </pc:picChg>
        <pc:picChg chg="add mod">
          <ac:chgData name="Blevins, Luther W. [US-US]" userId="d6293cca-9283-43a3-b337-95723f8ba8c3" providerId="ADAL" clId="{83D72C96-6B19-40AF-B33D-BCD986858F5E}" dt="2024-03-25T22:13:56.874" v="6413" actId="1076"/>
          <ac:picMkLst>
            <pc:docMk/>
            <pc:sldMk cId="719224990" sldId="818"/>
            <ac:picMk id="4102" creationId="{653BE83F-8487-7BB4-AE26-C5212360E623}"/>
          </ac:picMkLst>
        </pc:picChg>
        <pc:picChg chg="add mod">
          <ac:chgData name="Blevins, Luther W. [US-US]" userId="d6293cca-9283-43a3-b337-95723f8ba8c3" providerId="ADAL" clId="{83D72C96-6B19-40AF-B33D-BCD986858F5E}" dt="2024-03-25T22:14:18.806" v="6416" actId="1076"/>
          <ac:picMkLst>
            <pc:docMk/>
            <pc:sldMk cId="719224990" sldId="818"/>
            <ac:picMk id="4104" creationId="{CAC8E485-EB2D-C488-D64A-59D3AD73E720}"/>
          </ac:picMkLst>
        </pc:picChg>
      </pc:sldChg>
      <pc:sldMasterChg chg="delSldLayout modSldLayout">
        <pc:chgData name="Blevins, Luther W. [US-US]" userId="d6293cca-9283-43a3-b337-95723f8ba8c3" providerId="ADAL" clId="{83D72C96-6B19-40AF-B33D-BCD986858F5E}" dt="2024-03-25T20:56:46.504" v="4468" actId="47"/>
        <pc:sldMasterMkLst>
          <pc:docMk/>
          <pc:sldMasterMk cId="2601888273" sldId="2147483681"/>
        </pc:sldMasterMkLst>
        <pc:sldLayoutChg chg="modSp mod">
          <pc:chgData name="Blevins, Luther W. [US-US]" userId="d6293cca-9283-43a3-b337-95723f8ba8c3" providerId="ADAL" clId="{83D72C96-6B19-40AF-B33D-BCD986858F5E}" dt="2024-03-21T15:37:08.321" v="58" actId="20577"/>
          <pc:sldLayoutMkLst>
            <pc:docMk/>
            <pc:sldMasterMk cId="2601888273" sldId="2147483681"/>
            <pc:sldLayoutMk cId="2899861411" sldId="2147483662"/>
          </pc:sldLayoutMkLst>
          <pc:spChg chg="mod">
            <ac:chgData name="Blevins, Luther W. [US-US]" userId="d6293cca-9283-43a3-b337-95723f8ba8c3" providerId="ADAL" clId="{83D72C96-6B19-40AF-B33D-BCD986858F5E}" dt="2024-03-21T15:37:08.321" v="58" actId="20577"/>
            <ac:spMkLst>
              <pc:docMk/>
              <pc:sldMasterMk cId="2601888273" sldId="2147483681"/>
              <pc:sldLayoutMk cId="2899861411" sldId="2147483662"/>
              <ac:spMk id="2" creationId="{00000000-0000-0000-0000-000000000000}"/>
            </ac:spMkLst>
          </pc:spChg>
        </pc:sldLayoutChg>
        <pc:sldLayoutChg chg="modSp mod">
          <pc:chgData name="Blevins, Luther W. [US-US]" userId="d6293cca-9283-43a3-b337-95723f8ba8c3" providerId="ADAL" clId="{83D72C96-6B19-40AF-B33D-BCD986858F5E}" dt="2024-03-21T15:36:40.369" v="14" actId="20577"/>
          <pc:sldLayoutMkLst>
            <pc:docMk/>
            <pc:sldMasterMk cId="2601888273" sldId="2147483681"/>
            <pc:sldLayoutMk cId="3015019819" sldId="2147483693"/>
          </pc:sldLayoutMkLst>
          <pc:spChg chg="mod">
            <ac:chgData name="Blevins, Luther W. [US-US]" userId="d6293cca-9283-43a3-b337-95723f8ba8c3" providerId="ADAL" clId="{83D72C96-6B19-40AF-B33D-BCD986858F5E}" dt="2024-03-21T15:36:40.369" v="14" actId="20577"/>
            <ac:spMkLst>
              <pc:docMk/>
              <pc:sldMasterMk cId="2601888273" sldId="2147483681"/>
              <pc:sldLayoutMk cId="3015019819" sldId="2147483693"/>
              <ac:spMk id="5" creationId="{00000000-0000-0000-0000-000000000000}"/>
            </ac:spMkLst>
          </pc:spChg>
        </pc:sldLayoutChg>
        <pc:sldLayoutChg chg="modSp mod">
          <pc:chgData name="Blevins, Luther W. [US-US]" userId="d6293cca-9283-43a3-b337-95723f8ba8c3" providerId="ADAL" clId="{83D72C96-6B19-40AF-B33D-BCD986858F5E}" dt="2024-03-21T15:36:50.953" v="29" actId="20577"/>
          <pc:sldLayoutMkLst>
            <pc:docMk/>
            <pc:sldMasterMk cId="2601888273" sldId="2147483681"/>
            <pc:sldLayoutMk cId="520261015" sldId="2147483694"/>
          </pc:sldLayoutMkLst>
          <pc:spChg chg="mod">
            <ac:chgData name="Blevins, Luther W. [US-US]" userId="d6293cca-9283-43a3-b337-95723f8ba8c3" providerId="ADAL" clId="{83D72C96-6B19-40AF-B33D-BCD986858F5E}" dt="2024-03-21T15:36:50.953" v="29" actId="20577"/>
            <ac:spMkLst>
              <pc:docMk/>
              <pc:sldMasterMk cId="2601888273" sldId="2147483681"/>
              <pc:sldLayoutMk cId="520261015" sldId="2147483694"/>
              <ac:spMk id="6" creationId="{00000000-0000-0000-0000-000000000000}"/>
            </ac:spMkLst>
          </pc:spChg>
        </pc:sldLayoutChg>
        <pc:sldLayoutChg chg="modSp mod">
          <pc:chgData name="Blevins, Luther W. [US-US]" userId="d6293cca-9283-43a3-b337-95723f8ba8c3" providerId="ADAL" clId="{83D72C96-6B19-40AF-B33D-BCD986858F5E}" dt="2024-03-21T15:36:57.825" v="43" actId="20577"/>
          <pc:sldLayoutMkLst>
            <pc:docMk/>
            <pc:sldMasterMk cId="2601888273" sldId="2147483681"/>
            <pc:sldLayoutMk cId="2969382462" sldId="2147483695"/>
          </pc:sldLayoutMkLst>
          <pc:spChg chg="mod">
            <ac:chgData name="Blevins, Luther W. [US-US]" userId="d6293cca-9283-43a3-b337-95723f8ba8c3" providerId="ADAL" clId="{83D72C96-6B19-40AF-B33D-BCD986858F5E}" dt="2024-03-21T15:36:57.825" v="43" actId="20577"/>
            <ac:spMkLst>
              <pc:docMk/>
              <pc:sldMasterMk cId="2601888273" sldId="2147483681"/>
              <pc:sldLayoutMk cId="2969382462" sldId="2147483695"/>
              <ac:spMk id="9" creationId="{4EDEF245-3AF4-7E47-B0A2-8CEA140ED6C5}"/>
            </ac:spMkLst>
          </pc:spChg>
        </pc:sldLayoutChg>
        <pc:sldLayoutChg chg="del">
          <pc:chgData name="Blevins, Luther W. [US-US]" userId="d6293cca-9283-43a3-b337-95723f8ba8c3" providerId="ADAL" clId="{83D72C96-6B19-40AF-B33D-BCD986858F5E}" dt="2024-03-25T20:56:46.504" v="4468" actId="47"/>
          <pc:sldLayoutMkLst>
            <pc:docMk/>
            <pc:sldMasterMk cId="2601888273" sldId="2147483681"/>
            <pc:sldLayoutMk cId="4056704384" sldId="2147483696"/>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2AE1A7-B0EF-4730-A5FA-CEE155DC65F0}" type="doc">
      <dgm:prSet loTypeId="urn:microsoft.com/office/officeart/2005/8/layout/target3" loCatId="list" qsTypeId="urn:microsoft.com/office/officeart/2005/8/quickstyle/3d7" qsCatId="3D" csTypeId="urn:microsoft.com/office/officeart/2005/8/colors/colorful4" csCatId="colorful" phldr="1"/>
      <dgm:spPr/>
      <dgm:t>
        <a:bodyPr/>
        <a:lstStyle/>
        <a:p>
          <a:endParaRPr lang="en-US"/>
        </a:p>
      </dgm:t>
    </dgm:pt>
    <dgm:pt modelId="{68C0D450-D44D-47E2-A6E2-1ECE367E2D7E}">
      <dgm:prSet phldrT="[Text]"/>
      <dgm:spPr/>
      <dgm:t>
        <a:bodyPr/>
        <a:lstStyle/>
        <a:p>
          <a:r>
            <a:rPr lang="en-US" dirty="0"/>
            <a:t>The 1</a:t>
          </a:r>
          <a:r>
            <a:rPr lang="en-US" baseline="30000" dirty="0"/>
            <a:t>st</a:t>
          </a:r>
          <a:r>
            <a:rPr lang="en-US" dirty="0"/>
            <a:t> Way: </a:t>
          </a:r>
        </a:p>
        <a:p>
          <a:r>
            <a:rPr lang="en-US" u="sng" dirty="0"/>
            <a:t>FLOW</a:t>
          </a:r>
        </a:p>
      </dgm:t>
    </dgm:pt>
    <dgm:pt modelId="{7EF36BFF-EACA-406D-B3D7-A6669DBDE6C6}" type="parTrans" cxnId="{2BD9DB9B-8708-4969-B002-B1D155EB5540}">
      <dgm:prSet/>
      <dgm:spPr/>
      <dgm:t>
        <a:bodyPr/>
        <a:lstStyle/>
        <a:p>
          <a:endParaRPr lang="en-US"/>
        </a:p>
      </dgm:t>
    </dgm:pt>
    <dgm:pt modelId="{3C5BA92D-1C37-4282-BB08-E2FA9D848DE1}" type="sibTrans" cxnId="{2BD9DB9B-8708-4969-B002-B1D155EB5540}">
      <dgm:prSet/>
      <dgm:spPr/>
      <dgm:t>
        <a:bodyPr/>
        <a:lstStyle/>
        <a:p>
          <a:endParaRPr lang="en-US"/>
        </a:p>
      </dgm:t>
    </dgm:pt>
    <dgm:pt modelId="{74BB61DE-D598-485B-AD1F-42D4B7B12932}">
      <dgm:prSet phldrT="[Text]"/>
      <dgm:spPr/>
      <dgm:t>
        <a:bodyPr/>
        <a:lstStyle/>
        <a:p>
          <a:r>
            <a:rPr lang="en-US" dirty="0"/>
            <a:t>Work Visibility</a:t>
          </a:r>
        </a:p>
      </dgm:t>
    </dgm:pt>
    <dgm:pt modelId="{08E3B283-C830-44C0-9D1D-E800525D093C}" type="parTrans" cxnId="{AFB8A686-22D0-43F1-9450-8DD4D530785E}">
      <dgm:prSet/>
      <dgm:spPr/>
      <dgm:t>
        <a:bodyPr/>
        <a:lstStyle/>
        <a:p>
          <a:endParaRPr lang="en-US"/>
        </a:p>
      </dgm:t>
    </dgm:pt>
    <dgm:pt modelId="{56593876-3EAB-4A52-8991-A657E968C1B4}" type="sibTrans" cxnId="{AFB8A686-22D0-43F1-9450-8DD4D530785E}">
      <dgm:prSet/>
      <dgm:spPr/>
      <dgm:t>
        <a:bodyPr/>
        <a:lstStyle/>
        <a:p>
          <a:endParaRPr lang="en-US"/>
        </a:p>
      </dgm:t>
    </dgm:pt>
    <dgm:pt modelId="{DF0F46E8-5C11-4D92-9DBE-84E087D9BC4F}">
      <dgm:prSet phldrT="[Text]"/>
      <dgm:spPr/>
      <dgm:t>
        <a:bodyPr/>
        <a:lstStyle/>
        <a:p>
          <a:r>
            <a:rPr lang="en-US" dirty="0"/>
            <a:t>Eliminate Waste</a:t>
          </a:r>
        </a:p>
      </dgm:t>
    </dgm:pt>
    <dgm:pt modelId="{8A04FD2D-DE0A-4262-ACFC-C63CA0EE7A80}" type="parTrans" cxnId="{BB772DB2-A202-4964-8912-E0E86EF9283E}">
      <dgm:prSet/>
      <dgm:spPr/>
      <dgm:t>
        <a:bodyPr/>
        <a:lstStyle/>
        <a:p>
          <a:endParaRPr lang="en-US"/>
        </a:p>
      </dgm:t>
    </dgm:pt>
    <dgm:pt modelId="{B878667F-4537-43A8-8A28-DFA900C8A0D2}" type="sibTrans" cxnId="{BB772DB2-A202-4964-8912-E0E86EF9283E}">
      <dgm:prSet/>
      <dgm:spPr/>
      <dgm:t>
        <a:bodyPr/>
        <a:lstStyle/>
        <a:p>
          <a:endParaRPr lang="en-US"/>
        </a:p>
      </dgm:t>
    </dgm:pt>
    <dgm:pt modelId="{27263B56-0E88-4AD9-B884-462832280B1B}">
      <dgm:prSet phldrT="[Text]"/>
      <dgm:spPr/>
      <dgm:t>
        <a:bodyPr/>
        <a:lstStyle/>
        <a:p>
          <a:r>
            <a:rPr lang="en-US" dirty="0"/>
            <a:t>The 2</a:t>
          </a:r>
          <a:r>
            <a:rPr lang="en-US" baseline="30000" dirty="0"/>
            <a:t>nd</a:t>
          </a:r>
          <a:r>
            <a:rPr lang="en-US" dirty="0"/>
            <a:t> Way:</a:t>
          </a:r>
        </a:p>
        <a:p>
          <a:r>
            <a:rPr lang="en-US" u="sng" dirty="0"/>
            <a:t>FEEDBACK</a:t>
          </a:r>
        </a:p>
      </dgm:t>
    </dgm:pt>
    <dgm:pt modelId="{CD91B971-37BD-44AC-8B94-CEC75F2B9CEF}" type="parTrans" cxnId="{D1CAF3D4-D15D-4FBE-8DF1-828E7F15E618}">
      <dgm:prSet/>
      <dgm:spPr/>
      <dgm:t>
        <a:bodyPr/>
        <a:lstStyle/>
        <a:p>
          <a:endParaRPr lang="en-US"/>
        </a:p>
      </dgm:t>
    </dgm:pt>
    <dgm:pt modelId="{E80B4ACE-102C-44CE-98D0-D546CD7BD458}" type="sibTrans" cxnId="{D1CAF3D4-D15D-4FBE-8DF1-828E7F15E618}">
      <dgm:prSet/>
      <dgm:spPr/>
      <dgm:t>
        <a:bodyPr/>
        <a:lstStyle/>
        <a:p>
          <a:endParaRPr lang="en-US"/>
        </a:p>
      </dgm:t>
    </dgm:pt>
    <dgm:pt modelId="{F12B65F8-F10C-41B3-ABE5-A3775CA3D3D1}">
      <dgm:prSet phldrT="[Text]"/>
      <dgm:spPr/>
      <dgm:t>
        <a:bodyPr/>
        <a:lstStyle/>
        <a:p>
          <a:r>
            <a:rPr lang="en-US" dirty="0"/>
            <a:t>Right to Left</a:t>
          </a:r>
        </a:p>
      </dgm:t>
    </dgm:pt>
    <dgm:pt modelId="{E8FDA667-6C81-4400-85C4-51CC5855C196}" type="parTrans" cxnId="{27BB89B9-DDA3-4852-8DE6-83F2C76826F5}">
      <dgm:prSet/>
      <dgm:spPr/>
      <dgm:t>
        <a:bodyPr/>
        <a:lstStyle/>
        <a:p>
          <a:endParaRPr lang="en-US"/>
        </a:p>
      </dgm:t>
    </dgm:pt>
    <dgm:pt modelId="{A39D3EB6-8857-4EA8-9B57-8B282F7BD108}" type="sibTrans" cxnId="{27BB89B9-DDA3-4852-8DE6-83F2C76826F5}">
      <dgm:prSet/>
      <dgm:spPr/>
      <dgm:t>
        <a:bodyPr/>
        <a:lstStyle/>
        <a:p>
          <a:endParaRPr lang="en-US"/>
        </a:p>
      </dgm:t>
    </dgm:pt>
    <dgm:pt modelId="{34E0DF0C-DDC1-488A-BC3D-39DCC87E27D8}">
      <dgm:prSet phldrT="[Text]"/>
      <dgm:spPr/>
      <dgm:t>
        <a:bodyPr/>
        <a:lstStyle/>
        <a:p>
          <a:r>
            <a:rPr lang="en-US" dirty="0"/>
            <a:t>Embed Knowledge</a:t>
          </a:r>
        </a:p>
      </dgm:t>
    </dgm:pt>
    <dgm:pt modelId="{F236B5F5-9C0C-4ABE-887F-01963E587F38}" type="parTrans" cxnId="{11F44D45-F657-4EDC-B409-FB367158CD08}">
      <dgm:prSet/>
      <dgm:spPr/>
      <dgm:t>
        <a:bodyPr/>
        <a:lstStyle/>
        <a:p>
          <a:endParaRPr lang="en-US"/>
        </a:p>
      </dgm:t>
    </dgm:pt>
    <dgm:pt modelId="{4DD7EB02-1808-4146-BC8C-01E6EDA72767}" type="sibTrans" cxnId="{11F44D45-F657-4EDC-B409-FB367158CD08}">
      <dgm:prSet/>
      <dgm:spPr/>
      <dgm:t>
        <a:bodyPr/>
        <a:lstStyle/>
        <a:p>
          <a:endParaRPr lang="en-US"/>
        </a:p>
      </dgm:t>
    </dgm:pt>
    <dgm:pt modelId="{1DC281A3-536C-4C32-8813-4278BBB031A7}">
      <dgm:prSet phldrT="[Text]"/>
      <dgm:spPr/>
      <dgm:t>
        <a:bodyPr/>
        <a:lstStyle/>
        <a:p>
          <a:r>
            <a:rPr lang="en-US" dirty="0"/>
            <a:t>The 3</a:t>
          </a:r>
          <a:r>
            <a:rPr lang="en-US" baseline="30000" dirty="0"/>
            <a:t>rd</a:t>
          </a:r>
          <a:r>
            <a:rPr lang="en-US" dirty="0"/>
            <a:t> Way:</a:t>
          </a:r>
        </a:p>
        <a:p>
          <a:r>
            <a:rPr lang="en-US" u="sng" dirty="0"/>
            <a:t>CULTURE</a:t>
          </a:r>
        </a:p>
      </dgm:t>
    </dgm:pt>
    <dgm:pt modelId="{EE28F6C2-B403-4B50-A4A5-65442102549E}" type="parTrans" cxnId="{DBAE6D4C-4445-422E-900D-9863D7191E5A}">
      <dgm:prSet/>
      <dgm:spPr/>
      <dgm:t>
        <a:bodyPr/>
        <a:lstStyle/>
        <a:p>
          <a:endParaRPr lang="en-US"/>
        </a:p>
      </dgm:t>
    </dgm:pt>
    <dgm:pt modelId="{CA86F39B-AAAE-4D91-AFD4-767171EE2A36}" type="sibTrans" cxnId="{DBAE6D4C-4445-422E-900D-9863D7191E5A}">
      <dgm:prSet/>
      <dgm:spPr/>
      <dgm:t>
        <a:bodyPr/>
        <a:lstStyle/>
        <a:p>
          <a:endParaRPr lang="en-US"/>
        </a:p>
      </dgm:t>
    </dgm:pt>
    <dgm:pt modelId="{F33E8164-5983-45D5-8D31-577D06E56AF1}">
      <dgm:prSet phldrT="[Text]" custT="1"/>
      <dgm:spPr/>
      <dgm:t>
        <a:bodyPr/>
        <a:lstStyle/>
        <a:p>
          <a:r>
            <a:rPr lang="en-US" sz="1600" dirty="0"/>
            <a:t>Continual Experimentation</a:t>
          </a:r>
        </a:p>
      </dgm:t>
    </dgm:pt>
    <dgm:pt modelId="{8084BE69-635F-4917-9918-5A410016A45F}" type="parTrans" cxnId="{5AB75BE4-CCD1-4878-9071-BB81177B59B4}">
      <dgm:prSet/>
      <dgm:spPr/>
      <dgm:t>
        <a:bodyPr/>
        <a:lstStyle/>
        <a:p>
          <a:endParaRPr lang="en-US"/>
        </a:p>
      </dgm:t>
    </dgm:pt>
    <dgm:pt modelId="{D9912C83-D4DF-44A8-B87D-7E26FE18EAAC}" type="sibTrans" cxnId="{5AB75BE4-CCD1-4878-9071-BB81177B59B4}">
      <dgm:prSet/>
      <dgm:spPr/>
      <dgm:t>
        <a:bodyPr/>
        <a:lstStyle/>
        <a:p>
          <a:endParaRPr lang="en-US"/>
        </a:p>
      </dgm:t>
    </dgm:pt>
    <dgm:pt modelId="{BE64BA14-2BD3-4ECF-A58C-14D159FD99CA}">
      <dgm:prSet phldrT="[Text]" custT="1"/>
      <dgm:spPr/>
      <dgm:t>
        <a:bodyPr/>
        <a:lstStyle/>
        <a:p>
          <a:r>
            <a:rPr lang="en-US" sz="1600" dirty="0"/>
            <a:t>Deming (PDCA)</a:t>
          </a:r>
        </a:p>
      </dgm:t>
    </dgm:pt>
    <dgm:pt modelId="{5BC6B7A9-D1BB-487F-851E-D67EB0F06564}" type="parTrans" cxnId="{5CCAD6D3-17FF-4E34-9E14-AF77146C900B}">
      <dgm:prSet/>
      <dgm:spPr/>
      <dgm:t>
        <a:bodyPr/>
        <a:lstStyle/>
        <a:p>
          <a:endParaRPr lang="en-US"/>
        </a:p>
      </dgm:t>
    </dgm:pt>
    <dgm:pt modelId="{408B9E18-7A62-459A-91EB-C4D084145750}" type="sibTrans" cxnId="{5CCAD6D3-17FF-4E34-9E14-AF77146C900B}">
      <dgm:prSet/>
      <dgm:spPr/>
      <dgm:t>
        <a:bodyPr/>
        <a:lstStyle/>
        <a:p>
          <a:endParaRPr lang="en-US"/>
        </a:p>
      </dgm:t>
    </dgm:pt>
    <dgm:pt modelId="{73058C0A-D50A-4ADB-A493-8AB1816CDFE0}">
      <dgm:prSet phldrT="[Text]"/>
      <dgm:spPr/>
      <dgm:t>
        <a:bodyPr/>
        <a:lstStyle/>
        <a:p>
          <a:r>
            <a:rPr lang="en-US" dirty="0"/>
            <a:t>CI/CD</a:t>
          </a:r>
        </a:p>
      </dgm:t>
    </dgm:pt>
    <dgm:pt modelId="{08F2879B-8541-495D-8623-6B268B23F558}" type="parTrans" cxnId="{F322DA39-34DC-4D22-A8D5-207747B78AC4}">
      <dgm:prSet/>
      <dgm:spPr/>
      <dgm:t>
        <a:bodyPr/>
        <a:lstStyle/>
        <a:p>
          <a:endParaRPr lang="en-US"/>
        </a:p>
      </dgm:t>
    </dgm:pt>
    <dgm:pt modelId="{B46B8B67-5196-4E51-8C37-4BBA51F7C33B}" type="sibTrans" cxnId="{F322DA39-34DC-4D22-A8D5-207747B78AC4}">
      <dgm:prSet/>
      <dgm:spPr/>
      <dgm:t>
        <a:bodyPr/>
        <a:lstStyle/>
        <a:p>
          <a:endParaRPr lang="en-US"/>
        </a:p>
      </dgm:t>
    </dgm:pt>
    <dgm:pt modelId="{54B4767B-26C3-4ADA-822E-693BF2FF1CEC}">
      <dgm:prSet phldrT="[Text]"/>
      <dgm:spPr/>
      <dgm:t>
        <a:bodyPr/>
        <a:lstStyle/>
        <a:p>
          <a:r>
            <a:rPr lang="en-US" dirty="0"/>
            <a:t>Monitoring</a:t>
          </a:r>
        </a:p>
      </dgm:t>
    </dgm:pt>
    <dgm:pt modelId="{A7134804-E8A4-4836-A4BB-5E9AEEEDE32A}" type="parTrans" cxnId="{A4F4E8A5-8424-4FB9-879F-80C68809653C}">
      <dgm:prSet/>
      <dgm:spPr/>
      <dgm:t>
        <a:bodyPr/>
        <a:lstStyle/>
        <a:p>
          <a:endParaRPr lang="en-US"/>
        </a:p>
      </dgm:t>
    </dgm:pt>
    <dgm:pt modelId="{D0D62653-CEA4-4847-BB65-3A3E2A775C02}" type="sibTrans" cxnId="{A4F4E8A5-8424-4FB9-879F-80C68809653C}">
      <dgm:prSet/>
      <dgm:spPr/>
      <dgm:t>
        <a:bodyPr/>
        <a:lstStyle/>
        <a:p>
          <a:endParaRPr lang="en-US"/>
        </a:p>
      </dgm:t>
    </dgm:pt>
    <dgm:pt modelId="{7A9EE2D6-9F92-4E5E-9099-24E8C731A934}">
      <dgm:prSet phldrT="[Text]"/>
      <dgm:spPr/>
      <dgm:t>
        <a:bodyPr/>
        <a:lstStyle/>
        <a:p>
          <a:r>
            <a:rPr lang="en-US" dirty="0"/>
            <a:t>Faster Feedback</a:t>
          </a:r>
        </a:p>
      </dgm:t>
    </dgm:pt>
    <dgm:pt modelId="{A40CAEEF-01D3-43C0-93B1-7FF909D64CE8}" type="parTrans" cxnId="{725EFFBA-E707-4B9F-9B5B-399537233AC3}">
      <dgm:prSet/>
      <dgm:spPr/>
      <dgm:t>
        <a:bodyPr/>
        <a:lstStyle/>
        <a:p>
          <a:endParaRPr lang="en-US"/>
        </a:p>
      </dgm:t>
    </dgm:pt>
    <dgm:pt modelId="{C06D6FE6-096F-4838-8E79-039B622386FC}" type="sibTrans" cxnId="{725EFFBA-E707-4B9F-9B5B-399537233AC3}">
      <dgm:prSet/>
      <dgm:spPr/>
      <dgm:t>
        <a:bodyPr/>
        <a:lstStyle/>
        <a:p>
          <a:endParaRPr lang="en-US"/>
        </a:p>
      </dgm:t>
    </dgm:pt>
    <dgm:pt modelId="{9A16F2D0-AE93-4EBE-A1DA-A0E8B6CCF4E6}">
      <dgm:prSet phldrT="[Text]" custT="1"/>
      <dgm:spPr/>
      <dgm:t>
        <a:bodyPr/>
        <a:lstStyle/>
        <a:p>
          <a:r>
            <a:rPr lang="en-US" sz="1600" dirty="0"/>
            <a:t>Repetition and Practice</a:t>
          </a:r>
        </a:p>
      </dgm:t>
    </dgm:pt>
    <dgm:pt modelId="{7C90CFA9-2018-489E-A90C-155064A15F76}" type="parTrans" cxnId="{C52164DF-1881-4337-B055-94DF9665E1E4}">
      <dgm:prSet/>
      <dgm:spPr/>
      <dgm:t>
        <a:bodyPr/>
        <a:lstStyle/>
        <a:p>
          <a:endParaRPr lang="en-US"/>
        </a:p>
      </dgm:t>
    </dgm:pt>
    <dgm:pt modelId="{BFE42417-AE50-4581-B814-DF430BB4A108}" type="sibTrans" cxnId="{C52164DF-1881-4337-B055-94DF9665E1E4}">
      <dgm:prSet/>
      <dgm:spPr/>
      <dgm:t>
        <a:bodyPr/>
        <a:lstStyle/>
        <a:p>
          <a:endParaRPr lang="en-US"/>
        </a:p>
      </dgm:t>
    </dgm:pt>
    <dgm:pt modelId="{71E113FB-09E9-479C-9177-DD5A1771D2E9}">
      <dgm:prSet phldrT="[Text]" custT="1"/>
      <dgm:spPr/>
      <dgm:t>
        <a:bodyPr/>
        <a:lstStyle/>
        <a:p>
          <a:r>
            <a:rPr lang="en-US" sz="1600" dirty="0"/>
            <a:t>Blameless Culture</a:t>
          </a:r>
        </a:p>
      </dgm:t>
    </dgm:pt>
    <dgm:pt modelId="{E4EF12A9-BAD3-43A3-8181-9CB2DE3F0FF5}" type="parTrans" cxnId="{613C5B9B-17F2-462A-97C8-07351548784C}">
      <dgm:prSet/>
      <dgm:spPr/>
      <dgm:t>
        <a:bodyPr/>
        <a:lstStyle/>
        <a:p>
          <a:endParaRPr lang="en-US"/>
        </a:p>
      </dgm:t>
    </dgm:pt>
    <dgm:pt modelId="{9455850F-C3EE-4F06-920F-854FBB76769B}" type="sibTrans" cxnId="{613C5B9B-17F2-462A-97C8-07351548784C}">
      <dgm:prSet/>
      <dgm:spPr/>
      <dgm:t>
        <a:bodyPr/>
        <a:lstStyle/>
        <a:p>
          <a:endParaRPr lang="en-US"/>
        </a:p>
      </dgm:t>
    </dgm:pt>
    <dgm:pt modelId="{6442CF53-0198-435D-BB0E-23ACAAFCD482}">
      <dgm:prSet phldrT="[Text]"/>
      <dgm:spPr/>
      <dgm:t>
        <a:bodyPr/>
        <a:lstStyle/>
        <a:p>
          <a:r>
            <a:rPr lang="en-US" dirty="0"/>
            <a:t>Improve At Constraints</a:t>
          </a:r>
        </a:p>
      </dgm:t>
    </dgm:pt>
    <dgm:pt modelId="{4414309E-EFA6-4602-B079-F6DE608B8668}" type="parTrans" cxnId="{462E5BFD-FF00-45E8-A93D-71749EC7492A}">
      <dgm:prSet/>
      <dgm:spPr/>
      <dgm:t>
        <a:bodyPr/>
        <a:lstStyle/>
        <a:p>
          <a:endParaRPr lang="en-US"/>
        </a:p>
      </dgm:t>
    </dgm:pt>
    <dgm:pt modelId="{1841D3D3-C484-4AE5-B04C-7A4ECC6C8476}" type="sibTrans" cxnId="{462E5BFD-FF00-45E8-A93D-71749EC7492A}">
      <dgm:prSet/>
      <dgm:spPr/>
      <dgm:t>
        <a:bodyPr/>
        <a:lstStyle/>
        <a:p>
          <a:endParaRPr lang="en-US"/>
        </a:p>
      </dgm:t>
    </dgm:pt>
    <dgm:pt modelId="{9D3791F3-CD77-4732-BB75-B0FD5619AABC}" type="pres">
      <dgm:prSet presAssocID="{492AE1A7-B0EF-4730-A5FA-CEE155DC65F0}" presName="Name0" presStyleCnt="0">
        <dgm:presLayoutVars>
          <dgm:chMax val="7"/>
          <dgm:dir/>
          <dgm:animLvl val="lvl"/>
          <dgm:resizeHandles val="exact"/>
        </dgm:presLayoutVars>
      </dgm:prSet>
      <dgm:spPr/>
    </dgm:pt>
    <dgm:pt modelId="{3EE271A2-AE7D-46D8-8B0D-F7A40698DB25}" type="pres">
      <dgm:prSet presAssocID="{68C0D450-D44D-47E2-A6E2-1ECE367E2D7E}" presName="circle1" presStyleLbl="node1" presStyleIdx="0" presStyleCnt="3"/>
      <dgm:spPr/>
    </dgm:pt>
    <dgm:pt modelId="{33B3D91D-9FE2-4FCF-8213-20D6D3339AD9}" type="pres">
      <dgm:prSet presAssocID="{68C0D450-D44D-47E2-A6E2-1ECE367E2D7E}" presName="space" presStyleCnt="0"/>
      <dgm:spPr/>
    </dgm:pt>
    <dgm:pt modelId="{5932FA8C-1AAD-4138-84D8-D41136E33F70}" type="pres">
      <dgm:prSet presAssocID="{68C0D450-D44D-47E2-A6E2-1ECE367E2D7E}" presName="rect1" presStyleLbl="alignAcc1" presStyleIdx="0" presStyleCnt="3" custScaleY="98427"/>
      <dgm:spPr/>
    </dgm:pt>
    <dgm:pt modelId="{4041C9A9-A872-4225-AC6D-C7F9FCA55509}" type="pres">
      <dgm:prSet presAssocID="{27263B56-0E88-4AD9-B884-462832280B1B}" presName="vertSpace2" presStyleLbl="node1" presStyleIdx="0" presStyleCnt="3"/>
      <dgm:spPr/>
    </dgm:pt>
    <dgm:pt modelId="{98A7EA05-0F85-45D6-938E-109F8A9BA46A}" type="pres">
      <dgm:prSet presAssocID="{27263B56-0E88-4AD9-B884-462832280B1B}" presName="circle2" presStyleLbl="node1" presStyleIdx="1" presStyleCnt="3"/>
      <dgm:spPr/>
    </dgm:pt>
    <dgm:pt modelId="{6B06295C-C065-4827-86DA-EDDAC5DFA6B0}" type="pres">
      <dgm:prSet presAssocID="{27263B56-0E88-4AD9-B884-462832280B1B}" presName="rect2" presStyleLbl="alignAcc1" presStyleIdx="1" presStyleCnt="3"/>
      <dgm:spPr/>
    </dgm:pt>
    <dgm:pt modelId="{4647818B-5C60-4F82-A1EB-833D6633DF89}" type="pres">
      <dgm:prSet presAssocID="{1DC281A3-536C-4C32-8813-4278BBB031A7}" presName="vertSpace3" presStyleLbl="node1" presStyleIdx="1" presStyleCnt="3"/>
      <dgm:spPr/>
    </dgm:pt>
    <dgm:pt modelId="{201D2B3B-462D-4A94-B2FC-74081299C9C6}" type="pres">
      <dgm:prSet presAssocID="{1DC281A3-536C-4C32-8813-4278BBB031A7}" presName="circle3" presStyleLbl="node1" presStyleIdx="2" presStyleCnt="3"/>
      <dgm:spPr/>
    </dgm:pt>
    <dgm:pt modelId="{6443C0EF-B3BF-4F6D-9DC6-47E0ACF31816}" type="pres">
      <dgm:prSet presAssocID="{1DC281A3-536C-4C32-8813-4278BBB031A7}" presName="rect3" presStyleLbl="alignAcc1" presStyleIdx="2" presStyleCnt="3"/>
      <dgm:spPr/>
    </dgm:pt>
    <dgm:pt modelId="{EC83D680-6808-472B-B461-C200C8B0039B}" type="pres">
      <dgm:prSet presAssocID="{68C0D450-D44D-47E2-A6E2-1ECE367E2D7E}" presName="rect1ParTx" presStyleLbl="alignAcc1" presStyleIdx="2" presStyleCnt="3">
        <dgm:presLayoutVars>
          <dgm:chMax val="1"/>
          <dgm:bulletEnabled val="1"/>
        </dgm:presLayoutVars>
      </dgm:prSet>
      <dgm:spPr/>
    </dgm:pt>
    <dgm:pt modelId="{0F9E8785-5525-4D06-AF53-6CA2AF532EE6}" type="pres">
      <dgm:prSet presAssocID="{68C0D450-D44D-47E2-A6E2-1ECE367E2D7E}" presName="rect1ChTx" presStyleLbl="alignAcc1" presStyleIdx="2" presStyleCnt="3">
        <dgm:presLayoutVars>
          <dgm:bulletEnabled val="1"/>
        </dgm:presLayoutVars>
      </dgm:prSet>
      <dgm:spPr/>
    </dgm:pt>
    <dgm:pt modelId="{25E0276B-3048-4B61-BCDD-CBA70649E80F}" type="pres">
      <dgm:prSet presAssocID="{27263B56-0E88-4AD9-B884-462832280B1B}" presName="rect2ParTx" presStyleLbl="alignAcc1" presStyleIdx="2" presStyleCnt="3">
        <dgm:presLayoutVars>
          <dgm:chMax val="1"/>
          <dgm:bulletEnabled val="1"/>
        </dgm:presLayoutVars>
      </dgm:prSet>
      <dgm:spPr/>
    </dgm:pt>
    <dgm:pt modelId="{00C42552-3DCA-439E-AE6E-D6486BBB9441}" type="pres">
      <dgm:prSet presAssocID="{27263B56-0E88-4AD9-B884-462832280B1B}" presName="rect2ChTx" presStyleLbl="alignAcc1" presStyleIdx="2" presStyleCnt="3">
        <dgm:presLayoutVars>
          <dgm:bulletEnabled val="1"/>
        </dgm:presLayoutVars>
      </dgm:prSet>
      <dgm:spPr/>
    </dgm:pt>
    <dgm:pt modelId="{B4F61D1D-202A-4049-A190-0B3CDED3FE83}" type="pres">
      <dgm:prSet presAssocID="{1DC281A3-536C-4C32-8813-4278BBB031A7}" presName="rect3ParTx" presStyleLbl="alignAcc1" presStyleIdx="2" presStyleCnt="3">
        <dgm:presLayoutVars>
          <dgm:chMax val="1"/>
          <dgm:bulletEnabled val="1"/>
        </dgm:presLayoutVars>
      </dgm:prSet>
      <dgm:spPr/>
    </dgm:pt>
    <dgm:pt modelId="{928EE267-E274-43B8-B652-5BAA7C9A2DBA}" type="pres">
      <dgm:prSet presAssocID="{1DC281A3-536C-4C32-8813-4278BBB031A7}" presName="rect3ChTx" presStyleLbl="alignAcc1" presStyleIdx="2" presStyleCnt="3">
        <dgm:presLayoutVars>
          <dgm:bulletEnabled val="1"/>
        </dgm:presLayoutVars>
      </dgm:prSet>
      <dgm:spPr/>
    </dgm:pt>
  </dgm:ptLst>
  <dgm:cxnLst>
    <dgm:cxn modelId="{F72DD70F-BB0A-4865-8E43-74673A2E68FE}" type="presOf" srcId="{F12B65F8-F10C-41B3-ABE5-A3775CA3D3D1}" destId="{00C42552-3DCA-439E-AE6E-D6486BBB9441}" srcOrd="0" destOrd="0" presId="urn:microsoft.com/office/officeart/2005/8/layout/target3"/>
    <dgm:cxn modelId="{8AB5351F-E136-437B-972E-28836ACD55CC}" type="presOf" srcId="{9A16F2D0-AE93-4EBE-A1DA-A0E8B6CCF4E6}" destId="{928EE267-E274-43B8-B652-5BAA7C9A2DBA}" srcOrd="0" destOrd="2" presId="urn:microsoft.com/office/officeart/2005/8/layout/target3"/>
    <dgm:cxn modelId="{F862F236-87FF-4FCE-BFF3-330A08E5B354}" type="presOf" srcId="{492AE1A7-B0EF-4730-A5FA-CEE155DC65F0}" destId="{9D3791F3-CD77-4732-BB75-B0FD5619AABC}" srcOrd="0" destOrd="0" presId="urn:microsoft.com/office/officeart/2005/8/layout/target3"/>
    <dgm:cxn modelId="{F322DA39-34DC-4D22-A8D5-207747B78AC4}" srcId="{68C0D450-D44D-47E2-A6E2-1ECE367E2D7E}" destId="{73058C0A-D50A-4ADB-A493-8AB1816CDFE0}" srcOrd="2" destOrd="0" parTransId="{08F2879B-8541-495D-8623-6B268B23F558}" sibTransId="{B46B8B67-5196-4E51-8C37-4BBA51F7C33B}"/>
    <dgm:cxn modelId="{5B1AA261-25D2-42D4-B77F-4A26AAFE4763}" type="presOf" srcId="{54B4767B-26C3-4ADA-822E-693BF2FF1CEC}" destId="{00C42552-3DCA-439E-AE6E-D6486BBB9441}" srcOrd="0" destOrd="3" presId="urn:microsoft.com/office/officeart/2005/8/layout/target3"/>
    <dgm:cxn modelId="{11F44D45-F657-4EDC-B409-FB367158CD08}" srcId="{27263B56-0E88-4AD9-B884-462832280B1B}" destId="{34E0DF0C-DDC1-488A-BC3D-39DCC87E27D8}" srcOrd="2" destOrd="0" parTransId="{F236B5F5-9C0C-4ABE-887F-01963E587F38}" sibTransId="{4DD7EB02-1808-4146-BC8C-01E6EDA72767}"/>
    <dgm:cxn modelId="{DBAE6D4C-4445-422E-900D-9863D7191E5A}" srcId="{492AE1A7-B0EF-4730-A5FA-CEE155DC65F0}" destId="{1DC281A3-536C-4C32-8813-4278BBB031A7}" srcOrd="2" destOrd="0" parTransId="{EE28F6C2-B403-4B50-A4A5-65442102549E}" sibTransId="{CA86F39B-AAAE-4D91-AFD4-767171EE2A36}"/>
    <dgm:cxn modelId="{7B47594D-297C-4888-86CD-440F2D0B0F62}" type="presOf" srcId="{7A9EE2D6-9F92-4E5E-9099-24E8C731A934}" destId="{00C42552-3DCA-439E-AE6E-D6486BBB9441}" srcOrd="0" destOrd="1" presId="urn:microsoft.com/office/officeart/2005/8/layout/target3"/>
    <dgm:cxn modelId="{4951D64F-6E5B-48AD-806C-C484F662286F}" type="presOf" srcId="{68C0D450-D44D-47E2-A6E2-1ECE367E2D7E}" destId="{EC83D680-6808-472B-B461-C200C8B0039B}" srcOrd="1" destOrd="0" presId="urn:microsoft.com/office/officeart/2005/8/layout/target3"/>
    <dgm:cxn modelId="{1E339F51-CDFC-4823-8FB2-A7A242066834}" type="presOf" srcId="{1DC281A3-536C-4C32-8813-4278BBB031A7}" destId="{6443C0EF-B3BF-4F6D-9DC6-47E0ACF31816}" srcOrd="0" destOrd="0" presId="urn:microsoft.com/office/officeart/2005/8/layout/target3"/>
    <dgm:cxn modelId="{43A4C654-3319-4F75-8B01-C5A91DB1BE44}" type="presOf" srcId="{73058C0A-D50A-4ADB-A493-8AB1816CDFE0}" destId="{0F9E8785-5525-4D06-AF53-6CA2AF532EE6}" srcOrd="0" destOrd="2" presId="urn:microsoft.com/office/officeart/2005/8/layout/target3"/>
    <dgm:cxn modelId="{6998D074-8557-4FBF-AEE3-F3F5020A5088}" type="presOf" srcId="{34E0DF0C-DDC1-488A-BC3D-39DCC87E27D8}" destId="{00C42552-3DCA-439E-AE6E-D6486BBB9441}" srcOrd="0" destOrd="2" presId="urn:microsoft.com/office/officeart/2005/8/layout/target3"/>
    <dgm:cxn modelId="{AFB8A686-22D0-43F1-9450-8DD4D530785E}" srcId="{68C0D450-D44D-47E2-A6E2-1ECE367E2D7E}" destId="{74BB61DE-D598-485B-AD1F-42D4B7B12932}" srcOrd="0" destOrd="0" parTransId="{08E3B283-C830-44C0-9D1D-E800525D093C}" sibTransId="{56593876-3EAB-4A52-8991-A657E968C1B4}"/>
    <dgm:cxn modelId="{35C8FD8A-EA1B-494E-B7B4-F62A9F89F2E1}" type="presOf" srcId="{27263B56-0E88-4AD9-B884-462832280B1B}" destId="{25E0276B-3048-4B61-BCDD-CBA70649E80F}" srcOrd="1" destOrd="0" presId="urn:microsoft.com/office/officeart/2005/8/layout/target3"/>
    <dgm:cxn modelId="{613C5B9B-17F2-462A-97C8-07351548784C}" srcId="{1DC281A3-536C-4C32-8813-4278BBB031A7}" destId="{71E113FB-09E9-479C-9177-DD5A1771D2E9}" srcOrd="3" destOrd="0" parTransId="{E4EF12A9-BAD3-43A3-8181-9CB2DE3F0FF5}" sibTransId="{9455850F-C3EE-4F06-920F-854FBB76769B}"/>
    <dgm:cxn modelId="{2BD9DB9B-8708-4969-B002-B1D155EB5540}" srcId="{492AE1A7-B0EF-4730-A5FA-CEE155DC65F0}" destId="{68C0D450-D44D-47E2-A6E2-1ECE367E2D7E}" srcOrd="0" destOrd="0" parTransId="{7EF36BFF-EACA-406D-B3D7-A6669DBDE6C6}" sibTransId="{3C5BA92D-1C37-4282-BB08-E2FA9D848DE1}"/>
    <dgm:cxn modelId="{A4F4E8A5-8424-4FB9-879F-80C68809653C}" srcId="{27263B56-0E88-4AD9-B884-462832280B1B}" destId="{54B4767B-26C3-4ADA-822E-693BF2FF1CEC}" srcOrd="3" destOrd="0" parTransId="{A7134804-E8A4-4836-A4BB-5E9AEEEDE32A}" sibTransId="{D0D62653-CEA4-4847-BB65-3A3E2A775C02}"/>
    <dgm:cxn modelId="{E0E718AB-71AF-474B-BA4E-0B4A751BEB68}" type="presOf" srcId="{68C0D450-D44D-47E2-A6E2-1ECE367E2D7E}" destId="{5932FA8C-1AAD-4138-84D8-D41136E33F70}" srcOrd="0" destOrd="0" presId="urn:microsoft.com/office/officeart/2005/8/layout/target3"/>
    <dgm:cxn modelId="{92EA2AAD-8ED8-4C92-9F43-7326938C3489}" type="presOf" srcId="{DF0F46E8-5C11-4D92-9DBE-84E087D9BC4F}" destId="{0F9E8785-5525-4D06-AF53-6CA2AF532EE6}" srcOrd="0" destOrd="1" presId="urn:microsoft.com/office/officeart/2005/8/layout/target3"/>
    <dgm:cxn modelId="{BB772DB2-A202-4964-8912-E0E86EF9283E}" srcId="{68C0D450-D44D-47E2-A6E2-1ECE367E2D7E}" destId="{DF0F46E8-5C11-4D92-9DBE-84E087D9BC4F}" srcOrd="1" destOrd="0" parTransId="{8A04FD2D-DE0A-4262-ACFC-C63CA0EE7A80}" sibTransId="{B878667F-4537-43A8-8A28-DFA900C8A0D2}"/>
    <dgm:cxn modelId="{01FD7EB5-9C00-401D-A3EB-6AAB7ACFA4DD}" type="presOf" srcId="{BE64BA14-2BD3-4ECF-A58C-14D159FD99CA}" destId="{928EE267-E274-43B8-B652-5BAA7C9A2DBA}" srcOrd="0" destOrd="1" presId="urn:microsoft.com/office/officeart/2005/8/layout/target3"/>
    <dgm:cxn modelId="{27BB89B9-DDA3-4852-8DE6-83F2C76826F5}" srcId="{27263B56-0E88-4AD9-B884-462832280B1B}" destId="{F12B65F8-F10C-41B3-ABE5-A3775CA3D3D1}" srcOrd="0" destOrd="0" parTransId="{E8FDA667-6C81-4400-85C4-51CC5855C196}" sibTransId="{A39D3EB6-8857-4EA8-9B57-8B282F7BD108}"/>
    <dgm:cxn modelId="{725EFFBA-E707-4B9F-9B5B-399537233AC3}" srcId="{27263B56-0E88-4AD9-B884-462832280B1B}" destId="{7A9EE2D6-9F92-4E5E-9099-24E8C731A934}" srcOrd="1" destOrd="0" parTransId="{A40CAEEF-01D3-43C0-93B1-7FF909D64CE8}" sibTransId="{C06D6FE6-096F-4838-8E79-039B622386FC}"/>
    <dgm:cxn modelId="{DCABAFC5-89E4-45EA-ABDE-8164D3514F3D}" type="presOf" srcId="{74BB61DE-D598-485B-AD1F-42D4B7B12932}" destId="{0F9E8785-5525-4D06-AF53-6CA2AF532EE6}" srcOrd="0" destOrd="0" presId="urn:microsoft.com/office/officeart/2005/8/layout/target3"/>
    <dgm:cxn modelId="{A33EEFC9-6608-4A41-9A40-7A73A419DC2A}" type="presOf" srcId="{F33E8164-5983-45D5-8D31-577D06E56AF1}" destId="{928EE267-E274-43B8-B652-5BAA7C9A2DBA}" srcOrd="0" destOrd="0" presId="urn:microsoft.com/office/officeart/2005/8/layout/target3"/>
    <dgm:cxn modelId="{5CCAD6D3-17FF-4E34-9E14-AF77146C900B}" srcId="{1DC281A3-536C-4C32-8813-4278BBB031A7}" destId="{BE64BA14-2BD3-4ECF-A58C-14D159FD99CA}" srcOrd="1" destOrd="0" parTransId="{5BC6B7A9-D1BB-487F-851E-D67EB0F06564}" sibTransId="{408B9E18-7A62-459A-91EB-C4D084145750}"/>
    <dgm:cxn modelId="{D1CAF3D4-D15D-4FBE-8DF1-828E7F15E618}" srcId="{492AE1A7-B0EF-4730-A5FA-CEE155DC65F0}" destId="{27263B56-0E88-4AD9-B884-462832280B1B}" srcOrd="1" destOrd="0" parTransId="{CD91B971-37BD-44AC-8B94-CEC75F2B9CEF}" sibTransId="{E80B4ACE-102C-44CE-98D0-D546CD7BD458}"/>
    <dgm:cxn modelId="{6F8C53D5-8881-4EE6-A38F-B515011F7F5A}" type="presOf" srcId="{71E113FB-09E9-479C-9177-DD5A1771D2E9}" destId="{928EE267-E274-43B8-B652-5BAA7C9A2DBA}" srcOrd="0" destOrd="3" presId="urn:microsoft.com/office/officeart/2005/8/layout/target3"/>
    <dgm:cxn modelId="{C52164DF-1881-4337-B055-94DF9665E1E4}" srcId="{1DC281A3-536C-4C32-8813-4278BBB031A7}" destId="{9A16F2D0-AE93-4EBE-A1DA-A0E8B6CCF4E6}" srcOrd="2" destOrd="0" parTransId="{7C90CFA9-2018-489E-A90C-155064A15F76}" sibTransId="{BFE42417-AE50-4581-B814-DF430BB4A108}"/>
    <dgm:cxn modelId="{791296E0-9CB2-450E-A21E-21E24D42BEEB}" type="presOf" srcId="{27263B56-0E88-4AD9-B884-462832280B1B}" destId="{6B06295C-C065-4827-86DA-EDDAC5DFA6B0}" srcOrd="0" destOrd="0" presId="urn:microsoft.com/office/officeart/2005/8/layout/target3"/>
    <dgm:cxn modelId="{5AB75BE4-CCD1-4878-9071-BB81177B59B4}" srcId="{1DC281A3-536C-4C32-8813-4278BBB031A7}" destId="{F33E8164-5983-45D5-8D31-577D06E56AF1}" srcOrd="0" destOrd="0" parTransId="{8084BE69-635F-4917-9918-5A410016A45F}" sibTransId="{D9912C83-D4DF-44A8-B87D-7E26FE18EAAC}"/>
    <dgm:cxn modelId="{D67151E9-0E8A-4F91-B278-4E102FC301F8}" type="presOf" srcId="{1DC281A3-536C-4C32-8813-4278BBB031A7}" destId="{B4F61D1D-202A-4049-A190-0B3CDED3FE83}" srcOrd="1" destOrd="0" presId="urn:microsoft.com/office/officeart/2005/8/layout/target3"/>
    <dgm:cxn modelId="{177C74F1-B845-43DE-B8DE-7D038F1E8988}" type="presOf" srcId="{6442CF53-0198-435D-BB0E-23ACAAFCD482}" destId="{0F9E8785-5525-4D06-AF53-6CA2AF532EE6}" srcOrd="0" destOrd="3" presId="urn:microsoft.com/office/officeart/2005/8/layout/target3"/>
    <dgm:cxn modelId="{462E5BFD-FF00-45E8-A93D-71749EC7492A}" srcId="{68C0D450-D44D-47E2-A6E2-1ECE367E2D7E}" destId="{6442CF53-0198-435D-BB0E-23ACAAFCD482}" srcOrd="3" destOrd="0" parTransId="{4414309E-EFA6-4602-B079-F6DE608B8668}" sibTransId="{1841D3D3-C484-4AE5-B04C-7A4ECC6C8476}"/>
    <dgm:cxn modelId="{F85D0D24-B4E2-44BC-8859-BC62285E7C26}" type="presParOf" srcId="{9D3791F3-CD77-4732-BB75-B0FD5619AABC}" destId="{3EE271A2-AE7D-46D8-8B0D-F7A40698DB25}" srcOrd="0" destOrd="0" presId="urn:microsoft.com/office/officeart/2005/8/layout/target3"/>
    <dgm:cxn modelId="{E240941E-4CBB-4D4F-AF72-21A6064EFBB3}" type="presParOf" srcId="{9D3791F3-CD77-4732-BB75-B0FD5619AABC}" destId="{33B3D91D-9FE2-4FCF-8213-20D6D3339AD9}" srcOrd="1" destOrd="0" presId="urn:microsoft.com/office/officeart/2005/8/layout/target3"/>
    <dgm:cxn modelId="{461E5EAB-3DAD-4E88-862D-11779D99170B}" type="presParOf" srcId="{9D3791F3-CD77-4732-BB75-B0FD5619AABC}" destId="{5932FA8C-1AAD-4138-84D8-D41136E33F70}" srcOrd="2" destOrd="0" presId="urn:microsoft.com/office/officeart/2005/8/layout/target3"/>
    <dgm:cxn modelId="{8374B652-B604-4087-BABA-80EF9BD5FEA6}" type="presParOf" srcId="{9D3791F3-CD77-4732-BB75-B0FD5619AABC}" destId="{4041C9A9-A872-4225-AC6D-C7F9FCA55509}" srcOrd="3" destOrd="0" presId="urn:microsoft.com/office/officeart/2005/8/layout/target3"/>
    <dgm:cxn modelId="{AE95B0CD-0901-4634-AF1D-DA9C7FF96F19}" type="presParOf" srcId="{9D3791F3-CD77-4732-BB75-B0FD5619AABC}" destId="{98A7EA05-0F85-45D6-938E-109F8A9BA46A}" srcOrd="4" destOrd="0" presId="urn:microsoft.com/office/officeart/2005/8/layout/target3"/>
    <dgm:cxn modelId="{3567EA7D-7751-45D5-9682-51C1BD58C90D}" type="presParOf" srcId="{9D3791F3-CD77-4732-BB75-B0FD5619AABC}" destId="{6B06295C-C065-4827-86DA-EDDAC5DFA6B0}" srcOrd="5" destOrd="0" presId="urn:microsoft.com/office/officeart/2005/8/layout/target3"/>
    <dgm:cxn modelId="{40BFBA3B-7CA0-4845-8C34-761FC156968C}" type="presParOf" srcId="{9D3791F3-CD77-4732-BB75-B0FD5619AABC}" destId="{4647818B-5C60-4F82-A1EB-833D6633DF89}" srcOrd="6" destOrd="0" presId="urn:microsoft.com/office/officeart/2005/8/layout/target3"/>
    <dgm:cxn modelId="{DD0AAE38-CE04-46B0-A01E-22AC5D5AFB4F}" type="presParOf" srcId="{9D3791F3-CD77-4732-BB75-B0FD5619AABC}" destId="{201D2B3B-462D-4A94-B2FC-74081299C9C6}" srcOrd="7" destOrd="0" presId="urn:microsoft.com/office/officeart/2005/8/layout/target3"/>
    <dgm:cxn modelId="{CB47E663-65FE-4E6D-B9EA-3E8082F4B1ED}" type="presParOf" srcId="{9D3791F3-CD77-4732-BB75-B0FD5619AABC}" destId="{6443C0EF-B3BF-4F6D-9DC6-47E0ACF31816}" srcOrd="8" destOrd="0" presId="urn:microsoft.com/office/officeart/2005/8/layout/target3"/>
    <dgm:cxn modelId="{0B6E1304-5C43-49CF-B4F0-30DE1857A661}" type="presParOf" srcId="{9D3791F3-CD77-4732-BB75-B0FD5619AABC}" destId="{EC83D680-6808-472B-B461-C200C8B0039B}" srcOrd="9" destOrd="0" presId="urn:microsoft.com/office/officeart/2005/8/layout/target3"/>
    <dgm:cxn modelId="{C984611E-8F81-42ED-B2FB-ED90007D61CA}" type="presParOf" srcId="{9D3791F3-CD77-4732-BB75-B0FD5619AABC}" destId="{0F9E8785-5525-4D06-AF53-6CA2AF532EE6}" srcOrd="10" destOrd="0" presId="urn:microsoft.com/office/officeart/2005/8/layout/target3"/>
    <dgm:cxn modelId="{883F4831-9377-49F4-946D-DDEA025BE57A}" type="presParOf" srcId="{9D3791F3-CD77-4732-BB75-B0FD5619AABC}" destId="{25E0276B-3048-4B61-BCDD-CBA70649E80F}" srcOrd="11" destOrd="0" presId="urn:microsoft.com/office/officeart/2005/8/layout/target3"/>
    <dgm:cxn modelId="{D4FD0185-863C-444F-8181-A4232F9D44DD}" type="presParOf" srcId="{9D3791F3-CD77-4732-BB75-B0FD5619AABC}" destId="{00C42552-3DCA-439E-AE6E-D6486BBB9441}" srcOrd="12" destOrd="0" presId="urn:microsoft.com/office/officeart/2005/8/layout/target3"/>
    <dgm:cxn modelId="{9186B1E4-CBB2-4E51-AA2D-E44FA73885DB}" type="presParOf" srcId="{9D3791F3-CD77-4732-BB75-B0FD5619AABC}" destId="{B4F61D1D-202A-4049-A190-0B3CDED3FE83}" srcOrd="13" destOrd="0" presId="urn:microsoft.com/office/officeart/2005/8/layout/target3"/>
    <dgm:cxn modelId="{3418A86B-C0E2-4769-BD46-FF1E34A8E5E0}" type="presParOf" srcId="{9D3791F3-CD77-4732-BB75-B0FD5619AABC}" destId="{928EE267-E274-43B8-B652-5BAA7C9A2DBA}"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E271A2-AE7D-46D8-8B0D-F7A40698DB25}">
      <dsp:nvSpPr>
        <dsp:cNvPr id="0" name=""/>
        <dsp:cNvSpPr/>
      </dsp:nvSpPr>
      <dsp:spPr>
        <a:xfrm>
          <a:off x="0" y="59849"/>
          <a:ext cx="5236698" cy="5236698"/>
        </a:xfrm>
        <a:prstGeom prst="pie">
          <a:avLst>
            <a:gd name="adj1" fmla="val 5400000"/>
            <a:gd name="adj2" fmla="val 16200000"/>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5932FA8C-1AAD-4138-84D8-D41136E33F70}">
      <dsp:nvSpPr>
        <dsp:cNvPr id="0" name=""/>
        <dsp:cNvSpPr/>
      </dsp:nvSpPr>
      <dsp:spPr>
        <a:xfrm>
          <a:off x="2618349" y="101035"/>
          <a:ext cx="6109481" cy="515432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1</a:t>
          </a:r>
          <a:r>
            <a:rPr lang="en-US" sz="3500" kern="1200" baseline="30000" dirty="0"/>
            <a:t>st</a:t>
          </a:r>
          <a:r>
            <a:rPr lang="en-US" sz="3500" kern="1200" dirty="0"/>
            <a:t> Way: </a:t>
          </a:r>
        </a:p>
        <a:p>
          <a:pPr marL="0" lvl="0" indent="0" algn="ctr" defTabSz="1555750">
            <a:lnSpc>
              <a:spcPct val="90000"/>
            </a:lnSpc>
            <a:spcBef>
              <a:spcPct val="0"/>
            </a:spcBef>
            <a:spcAft>
              <a:spcPct val="35000"/>
            </a:spcAft>
            <a:buNone/>
          </a:pPr>
          <a:r>
            <a:rPr lang="en-US" sz="3500" u="sng" kern="1200" dirty="0"/>
            <a:t>FLOW</a:t>
          </a:r>
        </a:p>
      </dsp:txBody>
      <dsp:txXfrm>
        <a:off x="2618349" y="101035"/>
        <a:ext cx="3054740" cy="1546300"/>
      </dsp:txXfrm>
    </dsp:sp>
    <dsp:sp modelId="{98A7EA05-0F85-45D6-938E-109F8A9BA46A}">
      <dsp:nvSpPr>
        <dsp:cNvPr id="0" name=""/>
        <dsp:cNvSpPr/>
      </dsp:nvSpPr>
      <dsp:spPr>
        <a:xfrm>
          <a:off x="916423" y="1630862"/>
          <a:ext cx="3403850" cy="3403850"/>
        </a:xfrm>
        <a:prstGeom prst="pie">
          <a:avLst>
            <a:gd name="adj1" fmla="val 5400000"/>
            <a:gd name="adj2" fmla="val 16200000"/>
          </a:avLst>
        </a:prstGeom>
        <a:solidFill>
          <a:schemeClr val="accent4">
            <a:hueOff val="-207827"/>
            <a:satOff val="3350"/>
            <a:lumOff val="-343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6B06295C-C065-4827-86DA-EDDAC5DFA6B0}">
      <dsp:nvSpPr>
        <dsp:cNvPr id="0" name=""/>
        <dsp:cNvSpPr/>
      </dsp:nvSpPr>
      <dsp:spPr>
        <a:xfrm>
          <a:off x="2618349" y="1630862"/>
          <a:ext cx="6109481" cy="3403850"/>
        </a:xfrm>
        <a:prstGeom prst="rect">
          <a:avLst/>
        </a:prstGeom>
        <a:solidFill>
          <a:schemeClr val="lt1">
            <a:alpha val="90000"/>
            <a:hueOff val="0"/>
            <a:satOff val="0"/>
            <a:lumOff val="0"/>
            <a:alphaOff val="0"/>
          </a:schemeClr>
        </a:solidFill>
        <a:ln w="6350" cap="flat" cmpd="sng" algn="ctr">
          <a:solidFill>
            <a:schemeClr val="accent4">
              <a:hueOff val="-207827"/>
              <a:satOff val="3350"/>
              <a:lumOff val="-3430"/>
              <a:alphaOff val="0"/>
            </a:schemeClr>
          </a:solidFill>
          <a:prstDash val="solid"/>
          <a:miter lim="800000"/>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2</a:t>
          </a:r>
          <a:r>
            <a:rPr lang="en-US" sz="3500" kern="1200" baseline="30000" dirty="0"/>
            <a:t>nd</a:t>
          </a:r>
          <a:r>
            <a:rPr lang="en-US" sz="3500" kern="1200" dirty="0"/>
            <a:t> Way:</a:t>
          </a:r>
        </a:p>
        <a:p>
          <a:pPr marL="0" lvl="0" indent="0" algn="ctr" defTabSz="1555750">
            <a:lnSpc>
              <a:spcPct val="90000"/>
            </a:lnSpc>
            <a:spcBef>
              <a:spcPct val="0"/>
            </a:spcBef>
            <a:spcAft>
              <a:spcPct val="35000"/>
            </a:spcAft>
            <a:buNone/>
          </a:pPr>
          <a:r>
            <a:rPr lang="en-US" sz="3500" u="sng" kern="1200" dirty="0"/>
            <a:t>FEEDBACK</a:t>
          </a:r>
        </a:p>
      </dsp:txBody>
      <dsp:txXfrm>
        <a:off x="2618349" y="1630862"/>
        <a:ext cx="3054740" cy="1571007"/>
      </dsp:txXfrm>
    </dsp:sp>
    <dsp:sp modelId="{201D2B3B-462D-4A94-B2FC-74081299C9C6}">
      <dsp:nvSpPr>
        <dsp:cNvPr id="0" name=""/>
        <dsp:cNvSpPr/>
      </dsp:nvSpPr>
      <dsp:spPr>
        <a:xfrm>
          <a:off x="1832845" y="3201869"/>
          <a:ext cx="1571008" cy="1571008"/>
        </a:xfrm>
        <a:prstGeom prst="pie">
          <a:avLst>
            <a:gd name="adj1" fmla="val 5400000"/>
            <a:gd name="adj2" fmla="val 16200000"/>
          </a:avLst>
        </a:prstGeom>
        <a:solidFill>
          <a:schemeClr val="accent4">
            <a:hueOff val="-415654"/>
            <a:satOff val="6701"/>
            <a:lumOff val="-686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6443C0EF-B3BF-4F6D-9DC6-47E0ACF31816}">
      <dsp:nvSpPr>
        <dsp:cNvPr id="0" name=""/>
        <dsp:cNvSpPr/>
      </dsp:nvSpPr>
      <dsp:spPr>
        <a:xfrm>
          <a:off x="2618349" y="3201869"/>
          <a:ext cx="6109481" cy="1571008"/>
        </a:xfrm>
        <a:prstGeom prst="rect">
          <a:avLst/>
        </a:prstGeom>
        <a:solidFill>
          <a:schemeClr val="lt1">
            <a:alpha val="90000"/>
            <a:hueOff val="0"/>
            <a:satOff val="0"/>
            <a:lumOff val="0"/>
            <a:alphaOff val="0"/>
          </a:schemeClr>
        </a:solidFill>
        <a:ln w="6350" cap="flat" cmpd="sng" algn="ctr">
          <a:solidFill>
            <a:schemeClr val="accent4">
              <a:hueOff val="-415654"/>
              <a:satOff val="6701"/>
              <a:lumOff val="-6860"/>
              <a:alphaOff val="0"/>
            </a:schemeClr>
          </a:solidFill>
          <a:prstDash val="solid"/>
          <a:miter lim="800000"/>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3</a:t>
          </a:r>
          <a:r>
            <a:rPr lang="en-US" sz="3500" kern="1200" baseline="30000" dirty="0"/>
            <a:t>rd</a:t>
          </a:r>
          <a:r>
            <a:rPr lang="en-US" sz="3500" kern="1200" dirty="0"/>
            <a:t> Way:</a:t>
          </a:r>
        </a:p>
        <a:p>
          <a:pPr marL="0" lvl="0" indent="0" algn="ctr" defTabSz="1555750">
            <a:lnSpc>
              <a:spcPct val="90000"/>
            </a:lnSpc>
            <a:spcBef>
              <a:spcPct val="0"/>
            </a:spcBef>
            <a:spcAft>
              <a:spcPct val="35000"/>
            </a:spcAft>
            <a:buNone/>
          </a:pPr>
          <a:r>
            <a:rPr lang="en-US" sz="3500" u="sng" kern="1200" dirty="0"/>
            <a:t>CULTURE</a:t>
          </a:r>
        </a:p>
      </dsp:txBody>
      <dsp:txXfrm>
        <a:off x="2618349" y="3201869"/>
        <a:ext cx="3054740" cy="1571008"/>
      </dsp:txXfrm>
    </dsp:sp>
    <dsp:sp modelId="{0F9E8785-5525-4D06-AF53-6CA2AF532EE6}">
      <dsp:nvSpPr>
        <dsp:cNvPr id="0" name=""/>
        <dsp:cNvSpPr/>
      </dsp:nvSpPr>
      <dsp:spPr>
        <a:xfrm>
          <a:off x="5673090" y="59849"/>
          <a:ext cx="3054740" cy="1571012"/>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Work Visibility</a:t>
          </a:r>
        </a:p>
        <a:p>
          <a:pPr marL="171450" lvl="1" indent="-171450" algn="l" defTabSz="844550">
            <a:lnSpc>
              <a:spcPct val="90000"/>
            </a:lnSpc>
            <a:spcBef>
              <a:spcPct val="0"/>
            </a:spcBef>
            <a:spcAft>
              <a:spcPct val="15000"/>
            </a:spcAft>
            <a:buChar char="•"/>
          </a:pPr>
          <a:r>
            <a:rPr lang="en-US" sz="1900" kern="1200" dirty="0"/>
            <a:t>Eliminate Waste</a:t>
          </a:r>
        </a:p>
        <a:p>
          <a:pPr marL="171450" lvl="1" indent="-171450" algn="l" defTabSz="844550">
            <a:lnSpc>
              <a:spcPct val="90000"/>
            </a:lnSpc>
            <a:spcBef>
              <a:spcPct val="0"/>
            </a:spcBef>
            <a:spcAft>
              <a:spcPct val="15000"/>
            </a:spcAft>
            <a:buChar char="•"/>
          </a:pPr>
          <a:r>
            <a:rPr lang="en-US" sz="1900" kern="1200" dirty="0"/>
            <a:t>CI/CD</a:t>
          </a:r>
        </a:p>
        <a:p>
          <a:pPr marL="171450" lvl="1" indent="-171450" algn="l" defTabSz="844550">
            <a:lnSpc>
              <a:spcPct val="90000"/>
            </a:lnSpc>
            <a:spcBef>
              <a:spcPct val="0"/>
            </a:spcBef>
            <a:spcAft>
              <a:spcPct val="15000"/>
            </a:spcAft>
            <a:buChar char="•"/>
          </a:pPr>
          <a:r>
            <a:rPr lang="en-US" sz="1900" kern="1200" dirty="0"/>
            <a:t>Improve At Constraints</a:t>
          </a:r>
        </a:p>
      </dsp:txBody>
      <dsp:txXfrm>
        <a:off x="5673090" y="59849"/>
        <a:ext cx="3054740" cy="1571012"/>
      </dsp:txXfrm>
    </dsp:sp>
    <dsp:sp modelId="{00C42552-3DCA-439E-AE6E-D6486BBB9441}">
      <dsp:nvSpPr>
        <dsp:cNvPr id="0" name=""/>
        <dsp:cNvSpPr/>
      </dsp:nvSpPr>
      <dsp:spPr>
        <a:xfrm>
          <a:off x="5673090" y="1630862"/>
          <a:ext cx="3054740" cy="1571007"/>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Right to Left</a:t>
          </a:r>
        </a:p>
        <a:p>
          <a:pPr marL="171450" lvl="1" indent="-171450" algn="l" defTabSz="844550">
            <a:lnSpc>
              <a:spcPct val="90000"/>
            </a:lnSpc>
            <a:spcBef>
              <a:spcPct val="0"/>
            </a:spcBef>
            <a:spcAft>
              <a:spcPct val="15000"/>
            </a:spcAft>
            <a:buChar char="•"/>
          </a:pPr>
          <a:r>
            <a:rPr lang="en-US" sz="1900" kern="1200" dirty="0"/>
            <a:t>Faster Feedback</a:t>
          </a:r>
        </a:p>
        <a:p>
          <a:pPr marL="171450" lvl="1" indent="-171450" algn="l" defTabSz="844550">
            <a:lnSpc>
              <a:spcPct val="90000"/>
            </a:lnSpc>
            <a:spcBef>
              <a:spcPct val="0"/>
            </a:spcBef>
            <a:spcAft>
              <a:spcPct val="15000"/>
            </a:spcAft>
            <a:buChar char="•"/>
          </a:pPr>
          <a:r>
            <a:rPr lang="en-US" sz="1900" kern="1200" dirty="0"/>
            <a:t>Embed Knowledge</a:t>
          </a:r>
        </a:p>
        <a:p>
          <a:pPr marL="171450" lvl="1" indent="-171450" algn="l" defTabSz="844550">
            <a:lnSpc>
              <a:spcPct val="90000"/>
            </a:lnSpc>
            <a:spcBef>
              <a:spcPct val="0"/>
            </a:spcBef>
            <a:spcAft>
              <a:spcPct val="15000"/>
            </a:spcAft>
            <a:buChar char="•"/>
          </a:pPr>
          <a:r>
            <a:rPr lang="en-US" sz="1900" kern="1200" dirty="0"/>
            <a:t>Monitoring</a:t>
          </a:r>
        </a:p>
      </dsp:txBody>
      <dsp:txXfrm>
        <a:off x="5673090" y="1630862"/>
        <a:ext cx="3054740" cy="1571007"/>
      </dsp:txXfrm>
    </dsp:sp>
    <dsp:sp modelId="{928EE267-E274-43B8-B652-5BAA7C9A2DBA}">
      <dsp:nvSpPr>
        <dsp:cNvPr id="0" name=""/>
        <dsp:cNvSpPr/>
      </dsp:nvSpPr>
      <dsp:spPr>
        <a:xfrm>
          <a:off x="5673090" y="3201869"/>
          <a:ext cx="3054740" cy="157100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Continual Experimentation</a:t>
          </a:r>
        </a:p>
        <a:p>
          <a:pPr marL="171450" lvl="1" indent="-171450" algn="l" defTabSz="711200">
            <a:lnSpc>
              <a:spcPct val="90000"/>
            </a:lnSpc>
            <a:spcBef>
              <a:spcPct val="0"/>
            </a:spcBef>
            <a:spcAft>
              <a:spcPct val="15000"/>
            </a:spcAft>
            <a:buChar char="•"/>
          </a:pPr>
          <a:r>
            <a:rPr lang="en-US" sz="1600" kern="1200" dirty="0"/>
            <a:t>Deming (PDCA)</a:t>
          </a:r>
        </a:p>
        <a:p>
          <a:pPr marL="171450" lvl="1" indent="-171450" algn="l" defTabSz="711200">
            <a:lnSpc>
              <a:spcPct val="90000"/>
            </a:lnSpc>
            <a:spcBef>
              <a:spcPct val="0"/>
            </a:spcBef>
            <a:spcAft>
              <a:spcPct val="15000"/>
            </a:spcAft>
            <a:buChar char="•"/>
          </a:pPr>
          <a:r>
            <a:rPr lang="en-US" sz="1600" kern="1200" dirty="0"/>
            <a:t>Repetition and Practice</a:t>
          </a:r>
        </a:p>
        <a:p>
          <a:pPr marL="171450" lvl="1" indent="-171450" algn="l" defTabSz="711200">
            <a:lnSpc>
              <a:spcPct val="90000"/>
            </a:lnSpc>
            <a:spcBef>
              <a:spcPct val="0"/>
            </a:spcBef>
            <a:spcAft>
              <a:spcPct val="15000"/>
            </a:spcAft>
            <a:buChar char="•"/>
          </a:pPr>
          <a:r>
            <a:rPr lang="en-US" sz="1600" kern="1200" dirty="0"/>
            <a:t>Blameless Culture</a:t>
          </a:r>
        </a:p>
      </dsp:txBody>
      <dsp:txXfrm>
        <a:off x="5673090" y="3201869"/>
        <a:ext cx="3054740" cy="157100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3943" cy="3511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5273004" y="0"/>
            <a:ext cx="4033943" cy="351155"/>
          </a:xfrm>
          <a:prstGeom prst="rect">
            <a:avLst/>
          </a:prstGeom>
        </p:spPr>
        <p:txBody>
          <a:bodyPr vert="horz" lIns="93324" tIns="46662" rIns="93324" bIns="46662" rtlCol="0"/>
          <a:lstStyle>
            <a:lvl1pPr algn="r">
              <a:defRPr sz="1200"/>
            </a:lvl1pPr>
          </a:lstStyle>
          <a:p>
            <a:fld id="{854BCB50-B88E-2842-8ECE-8EF4A61089F7}" type="datetimeFigureOut">
              <a:rPr lang="en-US" smtClean="0"/>
              <a:t>3/27/2024</a:t>
            </a:fld>
            <a:endParaRPr lang="en-US"/>
          </a:p>
        </p:txBody>
      </p:sp>
      <p:sp>
        <p:nvSpPr>
          <p:cNvPr id="4" name="Footer Placeholder 3"/>
          <p:cNvSpPr>
            <a:spLocks noGrp="1"/>
          </p:cNvSpPr>
          <p:nvPr>
            <p:ph type="ftr" sz="quarter" idx="2"/>
          </p:nvPr>
        </p:nvSpPr>
        <p:spPr>
          <a:xfrm>
            <a:off x="1" y="6670726"/>
            <a:ext cx="4033943" cy="3511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5273004" y="6670726"/>
            <a:ext cx="4033943" cy="351155"/>
          </a:xfrm>
          <a:prstGeom prst="rect">
            <a:avLst/>
          </a:prstGeom>
        </p:spPr>
        <p:txBody>
          <a:bodyPr vert="horz" lIns="93324" tIns="46662" rIns="93324" bIns="46662" rtlCol="0" anchor="b"/>
          <a:lstStyle>
            <a:lvl1pPr algn="r">
              <a:defRPr sz="1200"/>
            </a:lvl1pPr>
          </a:lstStyle>
          <a:p>
            <a:fld id="{09D57542-C3B0-C247-8FA5-AC386512A2A2}" type="slidenum">
              <a:rPr lang="en-US" smtClean="0"/>
              <a:t>‹#›</a:t>
            </a:fld>
            <a:endParaRPr lang="en-US"/>
          </a:p>
        </p:txBody>
      </p:sp>
    </p:spTree>
    <p:extLst>
      <p:ext uri="{BB962C8B-B14F-4D97-AF65-F5344CB8AC3E}">
        <p14:creationId xmlns:p14="http://schemas.microsoft.com/office/powerpoint/2010/main" val="342361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3943" cy="3511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5273004" y="0"/>
            <a:ext cx="4033943" cy="351155"/>
          </a:xfrm>
          <a:prstGeom prst="rect">
            <a:avLst/>
          </a:prstGeom>
        </p:spPr>
        <p:txBody>
          <a:bodyPr vert="horz" lIns="93324" tIns="46662" rIns="93324" bIns="46662" rtlCol="0"/>
          <a:lstStyle>
            <a:lvl1pPr algn="r">
              <a:defRPr sz="1200"/>
            </a:lvl1pPr>
          </a:lstStyle>
          <a:p>
            <a:fld id="{62AECAAC-0807-854A-897F-896BB22DD334}" type="datetimeFigureOut">
              <a:rPr lang="en-US" smtClean="0"/>
              <a:t>3/27/2024</a:t>
            </a:fld>
            <a:endParaRPr lang="en-US"/>
          </a:p>
        </p:txBody>
      </p:sp>
      <p:sp>
        <p:nvSpPr>
          <p:cNvPr id="4" name="Slide Image Placeholder 3"/>
          <p:cNvSpPr>
            <a:spLocks noGrp="1" noRot="1" noChangeAspect="1"/>
          </p:cNvSpPr>
          <p:nvPr>
            <p:ph type="sldImg" idx="2"/>
          </p:nvPr>
        </p:nvSpPr>
        <p:spPr>
          <a:xfrm>
            <a:off x="2584450" y="527050"/>
            <a:ext cx="4140200" cy="263366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930910" y="3335973"/>
            <a:ext cx="7447280" cy="31603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70726"/>
            <a:ext cx="4033943" cy="3511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5273004" y="6670726"/>
            <a:ext cx="4033943" cy="351155"/>
          </a:xfrm>
          <a:prstGeom prst="rect">
            <a:avLst/>
          </a:prstGeom>
        </p:spPr>
        <p:txBody>
          <a:bodyPr vert="horz" lIns="93324" tIns="46662" rIns="93324" bIns="46662" rtlCol="0" anchor="b"/>
          <a:lstStyle>
            <a:lvl1pPr algn="r">
              <a:defRPr sz="1200"/>
            </a:lvl1pPr>
          </a:lstStyle>
          <a:p>
            <a:fld id="{4FB10AAF-1342-6E4C-ADAB-FE8180050B67}" type="slidenum">
              <a:rPr lang="en-US" smtClean="0"/>
              <a:t>‹#›</a:t>
            </a:fld>
            <a:endParaRPr lang="en-US"/>
          </a:p>
        </p:txBody>
      </p:sp>
    </p:spTree>
    <p:extLst>
      <p:ext uri="{BB962C8B-B14F-4D97-AF65-F5344CB8AC3E}">
        <p14:creationId xmlns:p14="http://schemas.microsoft.com/office/powerpoint/2010/main" val="402002511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B10AAF-1342-6E4C-ADAB-FE8180050B67}" type="slidenum">
              <a:rPr lang="en-US" smtClean="0"/>
              <a:t>9</a:t>
            </a:fld>
            <a:endParaRPr lang="en-US" dirty="0"/>
          </a:p>
        </p:txBody>
      </p:sp>
    </p:spTree>
    <p:extLst>
      <p:ext uri="{BB962C8B-B14F-4D97-AF65-F5344CB8AC3E}">
        <p14:creationId xmlns:p14="http://schemas.microsoft.com/office/powerpoint/2010/main" val="4027773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0646" y="2074936"/>
            <a:ext cx="4829910" cy="738602"/>
          </a:xfrm>
          <a:prstGeom prst="rect">
            <a:avLst/>
          </a:prstGeom>
          <a:noFill/>
        </p:spPr>
        <p:txBody>
          <a:bodyPr vert="horz" wrap="square" tIns="0" bIns="0" anchor="b">
            <a:normAutofit/>
          </a:bodyPr>
          <a:lstStyle>
            <a:lvl1pPr algn="ctr">
              <a:lnSpc>
                <a:spcPts val="2960"/>
              </a:lnSpc>
              <a:defRPr sz="2400">
                <a:solidFill>
                  <a:schemeClr val="bg1"/>
                </a:solidFill>
                <a:latin typeface="+mn-lt"/>
                <a:cs typeface="Book Antiqua"/>
              </a:defRPr>
            </a:lvl1pPr>
          </a:lstStyle>
          <a:p>
            <a:r>
              <a:rPr lang="en-US"/>
              <a:t>Click to edit Master title style</a:t>
            </a:r>
          </a:p>
        </p:txBody>
      </p:sp>
      <p:sp>
        <p:nvSpPr>
          <p:cNvPr id="8" name="Text Placeholder 7"/>
          <p:cNvSpPr>
            <a:spLocks noGrp="1"/>
          </p:cNvSpPr>
          <p:nvPr>
            <p:ph type="body" sz="quarter" idx="12"/>
          </p:nvPr>
        </p:nvSpPr>
        <p:spPr>
          <a:xfrm>
            <a:off x="480647" y="2934710"/>
            <a:ext cx="4829910" cy="597175"/>
          </a:xfrm>
          <a:prstGeom prst="rect">
            <a:avLst/>
          </a:prstGeom>
        </p:spPr>
        <p:txBody>
          <a:bodyPr vert="horz"/>
          <a:lstStyle>
            <a:lvl1pPr marL="0" indent="0" algn="ctr">
              <a:buNone/>
              <a:defRPr sz="1400" b="0" i="0">
                <a:solidFill>
                  <a:schemeClr val="bg1">
                    <a:lumMod val="95000"/>
                  </a:schemeClr>
                </a:solidFill>
                <a:latin typeface="Century Gothic" panose="020B0502020202020204" pitchFamily="34" charset="0"/>
                <a:cs typeface="Arial Narrow" panose="020B0604020202020204" pitchFamily="34" charset="0"/>
              </a:defRPr>
            </a:lvl1pPr>
            <a:lvl2pPr marL="403760" indent="0" algn="ctr">
              <a:buNone/>
              <a:defRPr/>
            </a:lvl2pPr>
            <a:lvl3pPr marL="807521" indent="0" algn="ctr">
              <a:buNone/>
              <a:defRPr/>
            </a:lvl3pPr>
            <a:lvl4pPr marL="1211281" indent="0" algn="ctr">
              <a:buNone/>
              <a:defRPr/>
            </a:lvl4pPr>
            <a:lvl5pPr marL="1615041" indent="0" algn="ctr">
              <a:buNone/>
              <a:defRPr/>
            </a:lvl5pPr>
          </a:lstStyle>
          <a:p>
            <a:pPr lvl="0"/>
            <a:endParaRPr lang="en-US"/>
          </a:p>
        </p:txBody>
      </p:sp>
      <p:sp>
        <p:nvSpPr>
          <p:cNvPr id="4" name="Text Placeholder 7"/>
          <p:cNvSpPr>
            <a:spLocks noGrp="1"/>
          </p:cNvSpPr>
          <p:nvPr>
            <p:ph type="body" sz="quarter" idx="13"/>
          </p:nvPr>
        </p:nvSpPr>
        <p:spPr>
          <a:xfrm>
            <a:off x="480647" y="3587263"/>
            <a:ext cx="4829910" cy="597175"/>
          </a:xfrm>
          <a:prstGeom prst="rect">
            <a:avLst/>
          </a:prstGeom>
        </p:spPr>
        <p:txBody>
          <a:bodyPr vert="horz"/>
          <a:lstStyle>
            <a:lvl1pPr marL="0" indent="0" algn="ctr">
              <a:buNone/>
              <a:defRPr sz="1200">
                <a:solidFill>
                  <a:srgbClr val="535453"/>
                </a:solidFill>
                <a:latin typeface="+mn-lt"/>
              </a:defRPr>
            </a:lvl1pPr>
            <a:lvl2pPr marL="403760" indent="0" algn="ctr">
              <a:buNone/>
              <a:defRPr/>
            </a:lvl2pPr>
            <a:lvl3pPr marL="807521" indent="0" algn="ctr">
              <a:buNone/>
              <a:defRPr/>
            </a:lvl3pPr>
            <a:lvl4pPr marL="1211281" indent="0" algn="ctr">
              <a:buNone/>
              <a:defRPr/>
            </a:lvl4pPr>
            <a:lvl5pPr marL="1615041" indent="0" algn="ctr">
              <a:buNone/>
              <a:defRPr/>
            </a:lvl5pPr>
          </a:lstStyle>
          <a:p>
            <a:pPr lvl="0"/>
            <a:endParaRPr lang="en-US"/>
          </a:p>
        </p:txBody>
      </p:sp>
      <p:sp>
        <p:nvSpPr>
          <p:cNvPr id="5" name="Text Placeholder 2"/>
          <p:cNvSpPr txBox="1">
            <a:spLocks/>
          </p:cNvSpPr>
          <p:nvPr userDrawn="1"/>
        </p:nvSpPr>
        <p:spPr>
          <a:xfrm>
            <a:off x="2254898" y="6087162"/>
            <a:ext cx="5524854" cy="280185"/>
          </a:xfrm>
          <a:prstGeom prst="rect">
            <a:avLst/>
          </a:prstGeom>
        </p:spPr>
        <p:txBody>
          <a:bodyPr>
            <a:normAutofit/>
          </a:bodyPr>
          <a:lstStyle>
            <a:lvl1pPr marL="302820" indent="-302820" algn="l" defTabSz="403760" rtl="0" eaLnBrk="1" latinLnBrk="0" hangingPunct="1">
              <a:spcBef>
                <a:spcPct val="20000"/>
              </a:spcBef>
              <a:buFont typeface="Arial"/>
              <a:buChar char="•"/>
              <a:defRPr sz="2900" kern="1200">
                <a:solidFill>
                  <a:schemeClr val="tx1"/>
                </a:solidFill>
                <a:latin typeface="+mn-lt"/>
                <a:ea typeface="+mn-ea"/>
                <a:cs typeface="+mn-cs"/>
              </a:defRPr>
            </a:lvl1pPr>
            <a:lvl2pPr marL="656110" indent="-252350" algn="l" defTabSz="403760" rtl="0" eaLnBrk="1" latinLnBrk="0" hangingPunct="1">
              <a:spcBef>
                <a:spcPct val="20000"/>
              </a:spcBef>
              <a:buFont typeface="Arial"/>
              <a:buChar char="–"/>
              <a:defRPr sz="2500" kern="1200">
                <a:solidFill>
                  <a:schemeClr val="tx1"/>
                </a:solidFill>
                <a:latin typeface="+mn-lt"/>
                <a:ea typeface="+mn-ea"/>
                <a:cs typeface="+mn-cs"/>
              </a:defRPr>
            </a:lvl2pPr>
            <a:lvl3pPr marL="1009401" indent="-201880" algn="l" defTabSz="403760" rtl="0" eaLnBrk="1" latinLnBrk="0" hangingPunct="1">
              <a:spcBef>
                <a:spcPct val="20000"/>
              </a:spcBef>
              <a:buFont typeface="Arial"/>
              <a:buChar char="•"/>
              <a:defRPr sz="2100" kern="1200">
                <a:solidFill>
                  <a:schemeClr val="tx1"/>
                </a:solidFill>
                <a:latin typeface="+mn-lt"/>
                <a:ea typeface="+mn-ea"/>
                <a:cs typeface="+mn-cs"/>
              </a:defRPr>
            </a:lvl3pPr>
            <a:lvl4pPr marL="1413161" indent="-201880" algn="l" defTabSz="403760" rtl="0" eaLnBrk="1" latinLnBrk="0" hangingPunct="1">
              <a:spcBef>
                <a:spcPct val="20000"/>
              </a:spcBef>
              <a:buFont typeface="Arial"/>
              <a:buChar char="–"/>
              <a:defRPr sz="1700" kern="1200">
                <a:solidFill>
                  <a:schemeClr val="tx1"/>
                </a:solidFill>
                <a:latin typeface="+mn-lt"/>
                <a:ea typeface="+mn-ea"/>
                <a:cs typeface="+mn-cs"/>
              </a:defRPr>
            </a:lvl4pPr>
            <a:lvl5pPr marL="1816921" indent="-201880" algn="l" defTabSz="403760" rtl="0" eaLnBrk="1" latinLnBrk="0" hangingPunct="1">
              <a:spcBef>
                <a:spcPct val="20000"/>
              </a:spcBef>
              <a:buFont typeface="Arial"/>
              <a:buChar char="»"/>
              <a:defRPr sz="1700" kern="1200">
                <a:solidFill>
                  <a:schemeClr val="tx1"/>
                </a:solidFill>
                <a:latin typeface="+mn-lt"/>
                <a:ea typeface="+mn-ea"/>
                <a:cs typeface="+mn-cs"/>
              </a:defRPr>
            </a:lvl5pPr>
            <a:lvl6pPr marL="2220681" indent="-201880" algn="l" defTabSz="403760" rtl="0" eaLnBrk="1" latinLnBrk="0" hangingPunct="1">
              <a:spcBef>
                <a:spcPct val="20000"/>
              </a:spcBef>
              <a:buFont typeface="Arial"/>
              <a:buChar char="•"/>
              <a:defRPr sz="1700" kern="1200">
                <a:solidFill>
                  <a:schemeClr val="tx1"/>
                </a:solidFill>
                <a:latin typeface="+mn-lt"/>
                <a:ea typeface="+mn-ea"/>
                <a:cs typeface="+mn-cs"/>
              </a:defRPr>
            </a:lvl6pPr>
            <a:lvl7pPr marL="2624441" indent="-201880" algn="l" defTabSz="403760" rtl="0" eaLnBrk="1" latinLnBrk="0" hangingPunct="1">
              <a:spcBef>
                <a:spcPct val="20000"/>
              </a:spcBef>
              <a:buFont typeface="Arial"/>
              <a:buChar char="•"/>
              <a:defRPr sz="1700" kern="1200">
                <a:solidFill>
                  <a:schemeClr val="tx1"/>
                </a:solidFill>
                <a:latin typeface="+mn-lt"/>
                <a:ea typeface="+mn-ea"/>
                <a:cs typeface="+mn-cs"/>
              </a:defRPr>
            </a:lvl7pPr>
            <a:lvl8pPr marL="3028201" indent="-201880" algn="l" defTabSz="403760" rtl="0" eaLnBrk="1" latinLnBrk="0" hangingPunct="1">
              <a:spcBef>
                <a:spcPct val="20000"/>
              </a:spcBef>
              <a:buFont typeface="Arial"/>
              <a:buChar char="•"/>
              <a:defRPr sz="1700" kern="1200">
                <a:solidFill>
                  <a:schemeClr val="tx1"/>
                </a:solidFill>
                <a:latin typeface="+mn-lt"/>
                <a:ea typeface="+mn-ea"/>
                <a:cs typeface="+mn-cs"/>
              </a:defRPr>
            </a:lvl8pPr>
            <a:lvl9pPr marL="3431961" indent="-201880" algn="l" defTabSz="403760" rtl="0" eaLnBrk="1" latinLnBrk="0" hangingPunct="1">
              <a:spcBef>
                <a:spcPct val="20000"/>
              </a:spcBef>
              <a:buFont typeface="Arial"/>
              <a:buChar char="•"/>
              <a:defRPr sz="1700" kern="1200">
                <a:solidFill>
                  <a:schemeClr val="tx1"/>
                </a:solidFill>
                <a:latin typeface="+mn-lt"/>
                <a:ea typeface="+mn-ea"/>
                <a:cs typeface="+mn-cs"/>
              </a:defRPr>
            </a:lvl9pPr>
          </a:lstStyle>
          <a:p>
            <a:pPr marL="0" indent="0" algn="ctr">
              <a:buNone/>
            </a:pPr>
            <a:r>
              <a:rPr lang="en-US" sz="900" dirty="0">
                <a:solidFill>
                  <a:schemeClr val="bg1"/>
                </a:solidFill>
              </a:rPr>
              <a:t>© 1901 Group, a wholly owned subsidiary of Leidos</a:t>
            </a:r>
          </a:p>
        </p:txBody>
      </p:sp>
    </p:spTree>
    <p:extLst>
      <p:ext uri="{BB962C8B-B14F-4D97-AF65-F5344CB8AC3E}">
        <p14:creationId xmlns:p14="http://schemas.microsoft.com/office/powerpoint/2010/main" val="301501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 BULLET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75062" y="180962"/>
            <a:ext cx="7709212" cy="416967"/>
          </a:xfrm>
          <a:prstGeom prst="rect">
            <a:avLst/>
          </a:prstGeom>
        </p:spPr>
        <p:txBody>
          <a:bodyPr lIns="0" rIns="0">
            <a:normAutofit/>
          </a:bodyPr>
          <a:lstStyle>
            <a:lvl1pPr algn="l">
              <a:defRPr sz="2000">
                <a:solidFill>
                  <a:schemeClr val="bg1">
                    <a:lumMod val="95000"/>
                  </a:schemeClr>
                </a:solidFill>
                <a:effectLst>
                  <a:outerShdw blurRad="139700" algn="ctr" rotWithShape="0">
                    <a:prstClr val="black"/>
                  </a:outerShdw>
                </a:effectLst>
                <a:latin typeface="+mn-lt"/>
              </a:defRPr>
            </a:lvl1pPr>
          </a:lstStyle>
          <a:p>
            <a:r>
              <a:rPr lang="en-US"/>
              <a:t>Click to edit Master title style</a:t>
            </a:r>
          </a:p>
        </p:txBody>
      </p:sp>
      <p:sp>
        <p:nvSpPr>
          <p:cNvPr id="8" name="Text Placeholder 7"/>
          <p:cNvSpPr>
            <a:spLocks noGrp="1"/>
          </p:cNvSpPr>
          <p:nvPr>
            <p:ph type="body" sz="quarter" idx="10"/>
          </p:nvPr>
        </p:nvSpPr>
        <p:spPr>
          <a:xfrm>
            <a:off x="275061" y="648493"/>
            <a:ext cx="7709212" cy="321285"/>
          </a:xfrm>
          <a:prstGeom prst="rect">
            <a:avLst/>
          </a:prstGeom>
        </p:spPr>
        <p:txBody>
          <a:bodyPr lIns="0" rIns="0">
            <a:normAutofit/>
          </a:bodyPr>
          <a:lstStyle>
            <a:lvl1pPr marL="0" indent="0">
              <a:buNone/>
              <a:defRPr sz="1600">
                <a:solidFill>
                  <a:schemeClr val="tx2"/>
                </a:solidFill>
              </a:defRPr>
            </a:lvl1pPr>
            <a:lvl2pPr marL="403760" indent="0">
              <a:buNone/>
              <a:defRPr sz="1600"/>
            </a:lvl2pPr>
            <a:lvl3pPr marL="807521" indent="0">
              <a:buNone/>
              <a:defRPr sz="1600"/>
            </a:lvl3pPr>
            <a:lvl4pPr marL="1211281" indent="0">
              <a:buNone/>
              <a:defRPr sz="1600"/>
            </a:lvl4pPr>
            <a:lvl5pPr marL="1615041" indent="0">
              <a:buNone/>
              <a:defRPr sz="1600"/>
            </a:lvl5pPr>
          </a:lstStyle>
          <a:p>
            <a:pPr lvl="0"/>
            <a:r>
              <a:rPr lang="en-US"/>
              <a:t>Click to edit Master text styles</a:t>
            </a:r>
          </a:p>
        </p:txBody>
      </p:sp>
      <p:sp>
        <p:nvSpPr>
          <p:cNvPr id="2" name="TextBox 1"/>
          <p:cNvSpPr txBox="1"/>
          <p:nvPr userDrawn="1"/>
        </p:nvSpPr>
        <p:spPr>
          <a:xfrm>
            <a:off x="9572629" y="6220825"/>
            <a:ext cx="157094" cy="153888"/>
          </a:xfrm>
          <a:prstGeom prst="rect">
            <a:avLst/>
          </a:prstGeom>
          <a:noFill/>
        </p:spPr>
        <p:txBody>
          <a:bodyPr wrap="none" lIns="0" tIns="0" rIns="0" bIns="0" rtlCol="0">
            <a:spAutoFit/>
          </a:bodyPr>
          <a:lstStyle/>
          <a:p>
            <a:pPr algn="r"/>
            <a:fld id="{CD4B2996-A2E0-EB41-8A9F-091015DD5416}" type="slidenum">
              <a:rPr lang="en-US" sz="1000" smtClean="0">
                <a:solidFill>
                  <a:schemeClr val="tx1"/>
                </a:solidFill>
              </a:rPr>
              <a:t>‹#›</a:t>
            </a:fld>
            <a:endParaRPr lang="en-US" sz="1000">
              <a:solidFill>
                <a:schemeClr val="tx1"/>
              </a:solidFill>
            </a:endParaRPr>
          </a:p>
        </p:txBody>
      </p:sp>
      <p:sp>
        <p:nvSpPr>
          <p:cNvPr id="6" name="Text Placeholder 2"/>
          <p:cNvSpPr txBox="1">
            <a:spLocks/>
          </p:cNvSpPr>
          <p:nvPr userDrawn="1"/>
        </p:nvSpPr>
        <p:spPr>
          <a:xfrm>
            <a:off x="328677" y="6193235"/>
            <a:ext cx="5524854" cy="280185"/>
          </a:xfrm>
          <a:prstGeom prst="rect">
            <a:avLst/>
          </a:prstGeom>
        </p:spPr>
        <p:txBody>
          <a:bodyPr>
            <a:normAutofit/>
          </a:bodyPr>
          <a:lstStyle>
            <a:lvl1pPr marL="302820" indent="-302820" algn="l" defTabSz="403760" rtl="0" eaLnBrk="1" latinLnBrk="0" hangingPunct="1">
              <a:spcBef>
                <a:spcPct val="20000"/>
              </a:spcBef>
              <a:buFont typeface="Arial"/>
              <a:buChar char="•"/>
              <a:defRPr sz="2900" kern="1200">
                <a:solidFill>
                  <a:schemeClr val="tx1"/>
                </a:solidFill>
                <a:latin typeface="+mn-lt"/>
                <a:ea typeface="+mn-ea"/>
                <a:cs typeface="+mn-cs"/>
              </a:defRPr>
            </a:lvl1pPr>
            <a:lvl2pPr marL="656110" indent="-252350" algn="l" defTabSz="403760" rtl="0" eaLnBrk="1" latinLnBrk="0" hangingPunct="1">
              <a:spcBef>
                <a:spcPct val="20000"/>
              </a:spcBef>
              <a:buFont typeface="Arial"/>
              <a:buChar char="–"/>
              <a:defRPr sz="2500" kern="1200">
                <a:solidFill>
                  <a:schemeClr val="tx1"/>
                </a:solidFill>
                <a:latin typeface="+mn-lt"/>
                <a:ea typeface="+mn-ea"/>
                <a:cs typeface="+mn-cs"/>
              </a:defRPr>
            </a:lvl2pPr>
            <a:lvl3pPr marL="1009401" indent="-201880" algn="l" defTabSz="403760" rtl="0" eaLnBrk="1" latinLnBrk="0" hangingPunct="1">
              <a:spcBef>
                <a:spcPct val="20000"/>
              </a:spcBef>
              <a:buFont typeface="Arial"/>
              <a:buChar char="•"/>
              <a:defRPr sz="2100" kern="1200">
                <a:solidFill>
                  <a:schemeClr val="tx1"/>
                </a:solidFill>
                <a:latin typeface="+mn-lt"/>
                <a:ea typeface="+mn-ea"/>
                <a:cs typeface="+mn-cs"/>
              </a:defRPr>
            </a:lvl3pPr>
            <a:lvl4pPr marL="1413161" indent="-201880" algn="l" defTabSz="403760" rtl="0" eaLnBrk="1" latinLnBrk="0" hangingPunct="1">
              <a:spcBef>
                <a:spcPct val="20000"/>
              </a:spcBef>
              <a:buFont typeface="Arial"/>
              <a:buChar char="–"/>
              <a:defRPr sz="1700" kern="1200">
                <a:solidFill>
                  <a:schemeClr val="tx1"/>
                </a:solidFill>
                <a:latin typeface="+mn-lt"/>
                <a:ea typeface="+mn-ea"/>
                <a:cs typeface="+mn-cs"/>
              </a:defRPr>
            </a:lvl4pPr>
            <a:lvl5pPr marL="1816921" indent="-201880" algn="l" defTabSz="403760" rtl="0" eaLnBrk="1" latinLnBrk="0" hangingPunct="1">
              <a:spcBef>
                <a:spcPct val="20000"/>
              </a:spcBef>
              <a:buFont typeface="Arial"/>
              <a:buChar char="»"/>
              <a:defRPr sz="1700" kern="1200">
                <a:solidFill>
                  <a:schemeClr val="tx1"/>
                </a:solidFill>
                <a:latin typeface="+mn-lt"/>
                <a:ea typeface="+mn-ea"/>
                <a:cs typeface="+mn-cs"/>
              </a:defRPr>
            </a:lvl5pPr>
            <a:lvl6pPr marL="2220681" indent="-201880" algn="l" defTabSz="403760" rtl="0" eaLnBrk="1" latinLnBrk="0" hangingPunct="1">
              <a:spcBef>
                <a:spcPct val="20000"/>
              </a:spcBef>
              <a:buFont typeface="Arial"/>
              <a:buChar char="•"/>
              <a:defRPr sz="1700" kern="1200">
                <a:solidFill>
                  <a:schemeClr val="tx1"/>
                </a:solidFill>
                <a:latin typeface="+mn-lt"/>
                <a:ea typeface="+mn-ea"/>
                <a:cs typeface="+mn-cs"/>
              </a:defRPr>
            </a:lvl6pPr>
            <a:lvl7pPr marL="2624441" indent="-201880" algn="l" defTabSz="403760" rtl="0" eaLnBrk="1" latinLnBrk="0" hangingPunct="1">
              <a:spcBef>
                <a:spcPct val="20000"/>
              </a:spcBef>
              <a:buFont typeface="Arial"/>
              <a:buChar char="•"/>
              <a:defRPr sz="1700" kern="1200">
                <a:solidFill>
                  <a:schemeClr val="tx1"/>
                </a:solidFill>
                <a:latin typeface="+mn-lt"/>
                <a:ea typeface="+mn-ea"/>
                <a:cs typeface="+mn-cs"/>
              </a:defRPr>
            </a:lvl7pPr>
            <a:lvl8pPr marL="3028201" indent="-201880" algn="l" defTabSz="403760" rtl="0" eaLnBrk="1" latinLnBrk="0" hangingPunct="1">
              <a:spcBef>
                <a:spcPct val="20000"/>
              </a:spcBef>
              <a:buFont typeface="Arial"/>
              <a:buChar char="•"/>
              <a:defRPr sz="1700" kern="1200">
                <a:solidFill>
                  <a:schemeClr val="tx1"/>
                </a:solidFill>
                <a:latin typeface="+mn-lt"/>
                <a:ea typeface="+mn-ea"/>
                <a:cs typeface="+mn-cs"/>
              </a:defRPr>
            </a:lvl8pPr>
            <a:lvl9pPr marL="3431961" indent="-201880" algn="l" defTabSz="403760" rtl="0" eaLnBrk="1" latinLnBrk="0" hangingPunct="1">
              <a:spcBef>
                <a:spcPct val="20000"/>
              </a:spcBef>
              <a:buFont typeface="Arial"/>
              <a:buChar char="•"/>
              <a:defRPr sz="1700" kern="1200">
                <a:solidFill>
                  <a:schemeClr val="tx1"/>
                </a:solidFill>
                <a:latin typeface="+mn-lt"/>
                <a:ea typeface="+mn-ea"/>
                <a:cs typeface="+mn-cs"/>
              </a:defRPr>
            </a:lvl9pPr>
          </a:lstStyle>
          <a:p>
            <a:pPr marL="0" indent="0" algn="l">
              <a:buNone/>
            </a:pPr>
            <a:r>
              <a:rPr lang="en-US" sz="900" dirty="0">
                <a:solidFill>
                  <a:schemeClr val="bg1"/>
                </a:solidFill>
              </a:rPr>
              <a:t>© 1901 Group, a wholly owned subsidiary of Leidos</a:t>
            </a:r>
          </a:p>
        </p:txBody>
      </p:sp>
      <p:sp>
        <p:nvSpPr>
          <p:cNvPr id="7" name="Text Placeholder 4">
            <a:extLst>
              <a:ext uri="{FF2B5EF4-FFF2-40B4-BE49-F238E27FC236}">
                <a16:creationId xmlns:a16="http://schemas.microsoft.com/office/drawing/2014/main" id="{7E9ABC8F-5B71-DB4E-8585-134C4C7A7119}"/>
              </a:ext>
            </a:extLst>
          </p:cNvPr>
          <p:cNvSpPr>
            <a:spLocks noGrp="1"/>
          </p:cNvSpPr>
          <p:nvPr>
            <p:ph type="body" sz="quarter" idx="11"/>
          </p:nvPr>
        </p:nvSpPr>
        <p:spPr>
          <a:xfrm>
            <a:off x="275061" y="1137138"/>
            <a:ext cx="9454662" cy="4850912"/>
          </a:xfrm>
          <a:prstGeom prst="rect">
            <a:avLst/>
          </a:prstGeom>
        </p:spPr>
        <p:txBody>
          <a:bodyPr vert="horz"/>
          <a:lstStyle>
            <a:lvl1pPr marL="231775" indent="-231775">
              <a:buClrTx/>
              <a:buSzPct val="120000"/>
              <a:buFont typeface="Arial" panose="020B0604020202020204" pitchFamily="34" charset="0"/>
              <a:buChar char="•"/>
              <a:tabLst/>
              <a:defRPr sz="2400">
                <a:solidFill>
                  <a:srgbClr val="535453"/>
                </a:solidFill>
                <a:latin typeface="+mn-lt"/>
              </a:defRPr>
            </a:lvl1pPr>
            <a:lvl2pPr marL="628650" indent="-223838">
              <a:buClrTx/>
              <a:buSzPct val="100000"/>
              <a:buFont typeface="Wingdings" charset="2"/>
              <a:buChar char="§"/>
              <a:tabLst/>
              <a:defRPr sz="2000">
                <a:solidFill>
                  <a:srgbClr val="535453"/>
                </a:solidFill>
                <a:latin typeface="+mn-lt"/>
              </a:defRPr>
            </a:lvl2pPr>
            <a:lvl3pPr marL="1009401" indent="-201880">
              <a:buClrTx/>
              <a:buSzPct val="123000"/>
              <a:buFont typeface="Arial"/>
              <a:buChar char="•"/>
              <a:defRPr sz="1800" b="0" i="0">
                <a:solidFill>
                  <a:srgbClr val="535453"/>
                </a:solidFill>
                <a:latin typeface="Arial Narrow" panose="020B0604020202020204" pitchFamily="34" charset="0"/>
                <a:cs typeface="Arial Narrow" panose="020B0604020202020204" pitchFamily="34" charset="0"/>
              </a:defRPr>
            </a:lvl3pPr>
            <a:lvl4pPr marL="1413161" indent="-201880">
              <a:buClrTx/>
              <a:buSzPct val="61000"/>
              <a:buFont typeface="Wingdings" charset="2"/>
              <a:buChar char=""/>
              <a:defRPr sz="1600" b="0" i="0">
                <a:solidFill>
                  <a:srgbClr val="535453"/>
                </a:solidFill>
                <a:latin typeface="Arial Narrow" panose="020B0604020202020204" pitchFamily="34" charset="0"/>
                <a:cs typeface="Arial Narrow" panose="020B0604020202020204" pitchFamily="34" charset="0"/>
              </a:defRPr>
            </a:lvl4pPr>
            <a:lvl5pPr marL="1816921" indent="-201880">
              <a:buClrTx/>
              <a:buSzPct val="75000"/>
              <a:buFont typeface="Lucida Grande"/>
              <a:buChar char="+"/>
              <a:defRPr sz="1400" b="0" i="0">
                <a:solidFill>
                  <a:srgbClr val="535453"/>
                </a:solidFill>
                <a:latin typeface="Arial Narrow" panose="020B0604020202020204" pitchFamily="34" charset="0"/>
                <a:cs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026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40">
          <p15:clr>
            <a:srgbClr val="FBAE40"/>
          </p15:clr>
        </p15:guide>
        <p15:guide id="2" pos="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t NO BULLET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75062" y="180962"/>
            <a:ext cx="7709212" cy="416967"/>
          </a:xfrm>
          <a:prstGeom prst="rect">
            <a:avLst/>
          </a:prstGeom>
        </p:spPr>
        <p:txBody>
          <a:bodyPr lIns="0" rIns="0">
            <a:normAutofit/>
          </a:bodyPr>
          <a:lstStyle>
            <a:lvl1pPr algn="l">
              <a:defRPr sz="2000">
                <a:solidFill>
                  <a:schemeClr val="bg1">
                    <a:lumMod val="95000"/>
                  </a:schemeClr>
                </a:solidFill>
                <a:effectLst>
                  <a:outerShdw blurRad="139700" algn="ctr" rotWithShape="0">
                    <a:prstClr val="black"/>
                  </a:outerShdw>
                </a:effectLst>
                <a:latin typeface="+mn-lt"/>
              </a:defRPr>
            </a:lvl1pPr>
          </a:lstStyle>
          <a:p>
            <a:r>
              <a:rPr lang="en-US"/>
              <a:t>Click to edit Master title style</a:t>
            </a:r>
          </a:p>
        </p:txBody>
      </p:sp>
      <p:sp>
        <p:nvSpPr>
          <p:cNvPr id="8" name="Text Placeholder 7"/>
          <p:cNvSpPr>
            <a:spLocks noGrp="1"/>
          </p:cNvSpPr>
          <p:nvPr>
            <p:ph type="body" sz="quarter" idx="10"/>
          </p:nvPr>
        </p:nvSpPr>
        <p:spPr>
          <a:xfrm>
            <a:off x="275061" y="648493"/>
            <a:ext cx="7709212" cy="321285"/>
          </a:xfrm>
          <a:prstGeom prst="rect">
            <a:avLst/>
          </a:prstGeom>
        </p:spPr>
        <p:txBody>
          <a:bodyPr lIns="0" rIns="0">
            <a:normAutofit/>
          </a:bodyPr>
          <a:lstStyle>
            <a:lvl1pPr marL="0" indent="0">
              <a:buNone/>
              <a:defRPr sz="1600">
                <a:solidFill>
                  <a:schemeClr val="tx2"/>
                </a:solidFill>
              </a:defRPr>
            </a:lvl1pPr>
            <a:lvl2pPr marL="403760" indent="0">
              <a:buNone/>
              <a:defRPr sz="1600"/>
            </a:lvl2pPr>
            <a:lvl3pPr marL="807521" indent="0">
              <a:buNone/>
              <a:defRPr sz="1600"/>
            </a:lvl3pPr>
            <a:lvl4pPr marL="1211281" indent="0">
              <a:buNone/>
              <a:defRPr sz="1600"/>
            </a:lvl4pPr>
            <a:lvl5pPr marL="1615041" indent="0">
              <a:buNone/>
              <a:defRPr sz="1600"/>
            </a:lvl5pPr>
          </a:lstStyle>
          <a:p>
            <a:pPr lvl="0"/>
            <a:r>
              <a:rPr lang="en-US"/>
              <a:t>Click to edit Master text styles</a:t>
            </a:r>
          </a:p>
        </p:txBody>
      </p:sp>
      <p:sp>
        <p:nvSpPr>
          <p:cNvPr id="7" name="TextBox 6">
            <a:extLst>
              <a:ext uri="{FF2B5EF4-FFF2-40B4-BE49-F238E27FC236}">
                <a16:creationId xmlns:a16="http://schemas.microsoft.com/office/drawing/2014/main" id="{469560F6-9B26-F344-8F3A-E174644FF67E}"/>
              </a:ext>
            </a:extLst>
          </p:cNvPr>
          <p:cNvSpPr txBox="1"/>
          <p:nvPr userDrawn="1"/>
        </p:nvSpPr>
        <p:spPr>
          <a:xfrm>
            <a:off x="9572629" y="6220825"/>
            <a:ext cx="157094" cy="153888"/>
          </a:xfrm>
          <a:prstGeom prst="rect">
            <a:avLst/>
          </a:prstGeom>
          <a:noFill/>
        </p:spPr>
        <p:txBody>
          <a:bodyPr wrap="none" lIns="0" tIns="0" rIns="0" bIns="0" rtlCol="0">
            <a:spAutoFit/>
          </a:bodyPr>
          <a:lstStyle/>
          <a:p>
            <a:pPr algn="r"/>
            <a:fld id="{CD4B2996-A2E0-EB41-8A9F-091015DD5416}" type="slidenum">
              <a:rPr lang="en-US" sz="1000" smtClean="0">
                <a:solidFill>
                  <a:schemeClr val="tx1"/>
                </a:solidFill>
              </a:rPr>
              <a:t>‹#›</a:t>
            </a:fld>
            <a:endParaRPr lang="en-US" sz="1000">
              <a:solidFill>
                <a:schemeClr val="tx1"/>
              </a:solidFill>
            </a:endParaRPr>
          </a:p>
        </p:txBody>
      </p:sp>
      <p:sp>
        <p:nvSpPr>
          <p:cNvPr id="9" name="Text Placeholder 2">
            <a:extLst>
              <a:ext uri="{FF2B5EF4-FFF2-40B4-BE49-F238E27FC236}">
                <a16:creationId xmlns:a16="http://schemas.microsoft.com/office/drawing/2014/main" id="{4EDEF245-3AF4-7E47-B0A2-8CEA140ED6C5}"/>
              </a:ext>
            </a:extLst>
          </p:cNvPr>
          <p:cNvSpPr txBox="1">
            <a:spLocks/>
          </p:cNvSpPr>
          <p:nvPr userDrawn="1"/>
        </p:nvSpPr>
        <p:spPr>
          <a:xfrm>
            <a:off x="328677" y="6193235"/>
            <a:ext cx="5524854" cy="280185"/>
          </a:xfrm>
          <a:prstGeom prst="rect">
            <a:avLst/>
          </a:prstGeom>
        </p:spPr>
        <p:txBody>
          <a:bodyPr>
            <a:normAutofit/>
          </a:bodyPr>
          <a:lstStyle>
            <a:lvl1pPr marL="302820" indent="-302820" algn="l" defTabSz="403760" rtl="0" eaLnBrk="1" latinLnBrk="0" hangingPunct="1">
              <a:spcBef>
                <a:spcPct val="20000"/>
              </a:spcBef>
              <a:buFont typeface="Arial"/>
              <a:buChar char="•"/>
              <a:defRPr sz="2900" kern="1200">
                <a:solidFill>
                  <a:schemeClr val="tx1"/>
                </a:solidFill>
                <a:latin typeface="+mn-lt"/>
                <a:ea typeface="+mn-ea"/>
                <a:cs typeface="+mn-cs"/>
              </a:defRPr>
            </a:lvl1pPr>
            <a:lvl2pPr marL="656110" indent="-252350" algn="l" defTabSz="403760" rtl="0" eaLnBrk="1" latinLnBrk="0" hangingPunct="1">
              <a:spcBef>
                <a:spcPct val="20000"/>
              </a:spcBef>
              <a:buFont typeface="Arial"/>
              <a:buChar char="–"/>
              <a:defRPr sz="2500" kern="1200">
                <a:solidFill>
                  <a:schemeClr val="tx1"/>
                </a:solidFill>
                <a:latin typeface="+mn-lt"/>
                <a:ea typeface="+mn-ea"/>
                <a:cs typeface="+mn-cs"/>
              </a:defRPr>
            </a:lvl2pPr>
            <a:lvl3pPr marL="1009401" indent="-201880" algn="l" defTabSz="403760" rtl="0" eaLnBrk="1" latinLnBrk="0" hangingPunct="1">
              <a:spcBef>
                <a:spcPct val="20000"/>
              </a:spcBef>
              <a:buFont typeface="Arial"/>
              <a:buChar char="•"/>
              <a:defRPr sz="2100" kern="1200">
                <a:solidFill>
                  <a:schemeClr val="tx1"/>
                </a:solidFill>
                <a:latin typeface="+mn-lt"/>
                <a:ea typeface="+mn-ea"/>
                <a:cs typeface="+mn-cs"/>
              </a:defRPr>
            </a:lvl3pPr>
            <a:lvl4pPr marL="1413161" indent="-201880" algn="l" defTabSz="403760" rtl="0" eaLnBrk="1" latinLnBrk="0" hangingPunct="1">
              <a:spcBef>
                <a:spcPct val="20000"/>
              </a:spcBef>
              <a:buFont typeface="Arial"/>
              <a:buChar char="–"/>
              <a:defRPr sz="1700" kern="1200">
                <a:solidFill>
                  <a:schemeClr val="tx1"/>
                </a:solidFill>
                <a:latin typeface="+mn-lt"/>
                <a:ea typeface="+mn-ea"/>
                <a:cs typeface="+mn-cs"/>
              </a:defRPr>
            </a:lvl4pPr>
            <a:lvl5pPr marL="1816921" indent="-201880" algn="l" defTabSz="403760" rtl="0" eaLnBrk="1" latinLnBrk="0" hangingPunct="1">
              <a:spcBef>
                <a:spcPct val="20000"/>
              </a:spcBef>
              <a:buFont typeface="Arial"/>
              <a:buChar char="»"/>
              <a:defRPr sz="1700" kern="1200">
                <a:solidFill>
                  <a:schemeClr val="tx1"/>
                </a:solidFill>
                <a:latin typeface="+mn-lt"/>
                <a:ea typeface="+mn-ea"/>
                <a:cs typeface="+mn-cs"/>
              </a:defRPr>
            </a:lvl5pPr>
            <a:lvl6pPr marL="2220681" indent="-201880" algn="l" defTabSz="403760" rtl="0" eaLnBrk="1" latinLnBrk="0" hangingPunct="1">
              <a:spcBef>
                <a:spcPct val="20000"/>
              </a:spcBef>
              <a:buFont typeface="Arial"/>
              <a:buChar char="•"/>
              <a:defRPr sz="1700" kern="1200">
                <a:solidFill>
                  <a:schemeClr val="tx1"/>
                </a:solidFill>
                <a:latin typeface="+mn-lt"/>
                <a:ea typeface="+mn-ea"/>
                <a:cs typeface="+mn-cs"/>
              </a:defRPr>
            </a:lvl6pPr>
            <a:lvl7pPr marL="2624441" indent="-201880" algn="l" defTabSz="403760" rtl="0" eaLnBrk="1" latinLnBrk="0" hangingPunct="1">
              <a:spcBef>
                <a:spcPct val="20000"/>
              </a:spcBef>
              <a:buFont typeface="Arial"/>
              <a:buChar char="•"/>
              <a:defRPr sz="1700" kern="1200">
                <a:solidFill>
                  <a:schemeClr val="tx1"/>
                </a:solidFill>
                <a:latin typeface="+mn-lt"/>
                <a:ea typeface="+mn-ea"/>
                <a:cs typeface="+mn-cs"/>
              </a:defRPr>
            </a:lvl7pPr>
            <a:lvl8pPr marL="3028201" indent="-201880" algn="l" defTabSz="403760" rtl="0" eaLnBrk="1" latinLnBrk="0" hangingPunct="1">
              <a:spcBef>
                <a:spcPct val="20000"/>
              </a:spcBef>
              <a:buFont typeface="Arial"/>
              <a:buChar char="•"/>
              <a:defRPr sz="1700" kern="1200">
                <a:solidFill>
                  <a:schemeClr val="tx1"/>
                </a:solidFill>
                <a:latin typeface="+mn-lt"/>
                <a:ea typeface="+mn-ea"/>
                <a:cs typeface="+mn-cs"/>
              </a:defRPr>
            </a:lvl8pPr>
            <a:lvl9pPr marL="3431961" indent="-201880" algn="l" defTabSz="403760" rtl="0" eaLnBrk="1" latinLnBrk="0" hangingPunct="1">
              <a:spcBef>
                <a:spcPct val="20000"/>
              </a:spcBef>
              <a:buFont typeface="Arial"/>
              <a:buChar char="•"/>
              <a:defRPr sz="1700" kern="1200">
                <a:solidFill>
                  <a:schemeClr val="tx1"/>
                </a:solidFill>
                <a:latin typeface="+mn-lt"/>
                <a:ea typeface="+mn-ea"/>
                <a:cs typeface="+mn-cs"/>
              </a:defRPr>
            </a:lvl9pPr>
          </a:lstStyle>
          <a:p>
            <a:pPr marL="0" indent="0" algn="l">
              <a:buNone/>
            </a:pPr>
            <a:r>
              <a:rPr lang="en-US" sz="900" dirty="0">
                <a:solidFill>
                  <a:schemeClr val="bg1"/>
                </a:solidFill>
              </a:rPr>
              <a:t>© 1901 Group, a wholly owned subsidiary of Leidos </a:t>
            </a:r>
          </a:p>
        </p:txBody>
      </p:sp>
    </p:spTree>
    <p:extLst>
      <p:ext uri="{BB962C8B-B14F-4D97-AF65-F5344CB8AC3E}">
        <p14:creationId xmlns:p14="http://schemas.microsoft.com/office/powerpoint/2010/main" val="2969382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40">
          <p15:clr>
            <a:srgbClr val="FBAE40"/>
          </p15:clr>
        </p15:guide>
        <p15:guide id="2" pos="9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ext Placeholder 2"/>
          <p:cNvSpPr txBox="1">
            <a:spLocks/>
          </p:cNvSpPr>
          <p:nvPr userDrawn="1"/>
        </p:nvSpPr>
        <p:spPr>
          <a:xfrm>
            <a:off x="2254898" y="6182961"/>
            <a:ext cx="5524854" cy="280185"/>
          </a:xfrm>
          <a:prstGeom prst="rect">
            <a:avLst/>
          </a:prstGeom>
        </p:spPr>
        <p:txBody>
          <a:bodyPr>
            <a:normAutofit/>
          </a:bodyPr>
          <a:lstStyle>
            <a:lvl1pPr marL="302820" indent="-302820" algn="l" defTabSz="403760" rtl="0" eaLnBrk="1" latinLnBrk="0" hangingPunct="1">
              <a:spcBef>
                <a:spcPct val="20000"/>
              </a:spcBef>
              <a:buFont typeface="Arial"/>
              <a:buChar char="•"/>
              <a:defRPr sz="2900" kern="1200">
                <a:solidFill>
                  <a:schemeClr val="tx1"/>
                </a:solidFill>
                <a:latin typeface="+mn-lt"/>
                <a:ea typeface="+mn-ea"/>
                <a:cs typeface="+mn-cs"/>
              </a:defRPr>
            </a:lvl1pPr>
            <a:lvl2pPr marL="656110" indent="-252350" algn="l" defTabSz="403760" rtl="0" eaLnBrk="1" latinLnBrk="0" hangingPunct="1">
              <a:spcBef>
                <a:spcPct val="20000"/>
              </a:spcBef>
              <a:buFont typeface="Arial"/>
              <a:buChar char="–"/>
              <a:defRPr sz="2500" kern="1200">
                <a:solidFill>
                  <a:schemeClr val="tx1"/>
                </a:solidFill>
                <a:latin typeface="+mn-lt"/>
                <a:ea typeface="+mn-ea"/>
                <a:cs typeface="+mn-cs"/>
              </a:defRPr>
            </a:lvl2pPr>
            <a:lvl3pPr marL="1009401" indent="-201880" algn="l" defTabSz="403760" rtl="0" eaLnBrk="1" latinLnBrk="0" hangingPunct="1">
              <a:spcBef>
                <a:spcPct val="20000"/>
              </a:spcBef>
              <a:buFont typeface="Arial"/>
              <a:buChar char="•"/>
              <a:defRPr sz="2100" kern="1200">
                <a:solidFill>
                  <a:schemeClr val="tx1"/>
                </a:solidFill>
                <a:latin typeface="+mn-lt"/>
                <a:ea typeface="+mn-ea"/>
                <a:cs typeface="+mn-cs"/>
              </a:defRPr>
            </a:lvl3pPr>
            <a:lvl4pPr marL="1413161" indent="-201880" algn="l" defTabSz="403760" rtl="0" eaLnBrk="1" latinLnBrk="0" hangingPunct="1">
              <a:spcBef>
                <a:spcPct val="20000"/>
              </a:spcBef>
              <a:buFont typeface="Arial"/>
              <a:buChar char="–"/>
              <a:defRPr sz="1700" kern="1200">
                <a:solidFill>
                  <a:schemeClr val="tx1"/>
                </a:solidFill>
                <a:latin typeface="+mn-lt"/>
                <a:ea typeface="+mn-ea"/>
                <a:cs typeface="+mn-cs"/>
              </a:defRPr>
            </a:lvl4pPr>
            <a:lvl5pPr marL="1816921" indent="-201880" algn="l" defTabSz="403760" rtl="0" eaLnBrk="1" latinLnBrk="0" hangingPunct="1">
              <a:spcBef>
                <a:spcPct val="20000"/>
              </a:spcBef>
              <a:buFont typeface="Arial"/>
              <a:buChar char="»"/>
              <a:defRPr sz="1700" kern="1200">
                <a:solidFill>
                  <a:schemeClr val="tx1"/>
                </a:solidFill>
                <a:latin typeface="+mn-lt"/>
                <a:ea typeface="+mn-ea"/>
                <a:cs typeface="+mn-cs"/>
              </a:defRPr>
            </a:lvl5pPr>
            <a:lvl6pPr marL="2220681" indent="-201880" algn="l" defTabSz="403760" rtl="0" eaLnBrk="1" latinLnBrk="0" hangingPunct="1">
              <a:spcBef>
                <a:spcPct val="20000"/>
              </a:spcBef>
              <a:buFont typeface="Arial"/>
              <a:buChar char="•"/>
              <a:defRPr sz="1700" kern="1200">
                <a:solidFill>
                  <a:schemeClr val="tx1"/>
                </a:solidFill>
                <a:latin typeface="+mn-lt"/>
                <a:ea typeface="+mn-ea"/>
                <a:cs typeface="+mn-cs"/>
              </a:defRPr>
            </a:lvl6pPr>
            <a:lvl7pPr marL="2624441" indent="-201880" algn="l" defTabSz="403760" rtl="0" eaLnBrk="1" latinLnBrk="0" hangingPunct="1">
              <a:spcBef>
                <a:spcPct val="20000"/>
              </a:spcBef>
              <a:buFont typeface="Arial"/>
              <a:buChar char="•"/>
              <a:defRPr sz="1700" kern="1200">
                <a:solidFill>
                  <a:schemeClr val="tx1"/>
                </a:solidFill>
                <a:latin typeface="+mn-lt"/>
                <a:ea typeface="+mn-ea"/>
                <a:cs typeface="+mn-cs"/>
              </a:defRPr>
            </a:lvl7pPr>
            <a:lvl8pPr marL="3028201" indent="-201880" algn="l" defTabSz="403760" rtl="0" eaLnBrk="1" latinLnBrk="0" hangingPunct="1">
              <a:spcBef>
                <a:spcPct val="20000"/>
              </a:spcBef>
              <a:buFont typeface="Arial"/>
              <a:buChar char="•"/>
              <a:defRPr sz="1700" kern="1200">
                <a:solidFill>
                  <a:schemeClr val="tx1"/>
                </a:solidFill>
                <a:latin typeface="+mn-lt"/>
                <a:ea typeface="+mn-ea"/>
                <a:cs typeface="+mn-cs"/>
              </a:defRPr>
            </a:lvl8pPr>
            <a:lvl9pPr marL="3431961" indent="-201880" algn="l" defTabSz="403760" rtl="0" eaLnBrk="1" latinLnBrk="0" hangingPunct="1">
              <a:spcBef>
                <a:spcPct val="20000"/>
              </a:spcBef>
              <a:buFont typeface="Arial"/>
              <a:buChar char="•"/>
              <a:defRPr sz="1700" kern="1200">
                <a:solidFill>
                  <a:schemeClr val="tx1"/>
                </a:solidFill>
                <a:latin typeface="+mn-lt"/>
                <a:ea typeface="+mn-ea"/>
                <a:cs typeface="+mn-cs"/>
              </a:defRPr>
            </a:lvl9pPr>
          </a:lstStyle>
          <a:p>
            <a:pPr marL="0" indent="0" algn="ctr">
              <a:buNone/>
            </a:pPr>
            <a:r>
              <a:rPr lang="en-US" sz="900" dirty="0">
                <a:solidFill>
                  <a:schemeClr val="tx1"/>
                </a:solidFill>
              </a:rPr>
              <a:t>© 1901 Group, a wholly owned subsidiary of Leidos</a:t>
            </a:r>
          </a:p>
        </p:txBody>
      </p:sp>
    </p:spTree>
    <p:extLst>
      <p:ext uri="{BB962C8B-B14F-4D97-AF65-F5344CB8AC3E}">
        <p14:creationId xmlns:p14="http://schemas.microsoft.com/office/powerpoint/2010/main" val="289986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88827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62"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94636" rtl="0" eaLnBrk="1" latinLnBrk="0" hangingPunct="1">
        <a:lnSpc>
          <a:spcPct val="90000"/>
        </a:lnSpc>
        <a:spcBef>
          <a:spcPct val="0"/>
        </a:spcBef>
        <a:buNone/>
        <a:defRPr sz="2380" kern="1200">
          <a:solidFill>
            <a:schemeClr val="tx1"/>
          </a:solidFill>
          <a:latin typeface="+mj-lt"/>
          <a:ea typeface="+mj-ea"/>
          <a:cs typeface="+mj-cs"/>
        </a:defRPr>
      </a:lvl1pPr>
    </p:titleStyle>
    <p:bodyStyle>
      <a:lvl1pPr marL="123659" indent="-123659" algn="l" defTabSz="494636" rtl="0" eaLnBrk="1" latinLnBrk="0" hangingPunct="1">
        <a:lnSpc>
          <a:spcPct val="90000"/>
        </a:lnSpc>
        <a:spcBef>
          <a:spcPts val="541"/>
        </a:spcBef>
        <a:buFont typeface="Arial" panose="020B0604020202020204" pitchFamily="34" charset="0"/>
        <a:buChar char="•"/>
        <a:defRPr sz="1515" kern="1200">
          <a:solidFill>
            <a:schemeClr val="tx1"/>
          </a:solidFill>
          <a:latin typeface="+mn-lt"/>
          <a:ea typeface="+mn-ea"/>
          <a:cs typeface="+mn-cs"/>
        </a:defRPr>
      </a:lvl1pPr>
      <a:lvl2pPr marL="370977" indent="-123659" algn="l" defTabSz="494636" rtl="0" eaLnBrk="1" latinLnBrk="0" hangingPunct="1">
        <a:lnSpc>
          <a:spcPct val="90000"/>
        </a:lnSpc>
        <a:spcBef>
          <a:spcPts val="270"/>
        </a:spcBef>
        <a:buFont typeface="Arial" panose="020B0604020202020204" pitchFamily="34" charset="0"/>
        <a:buChar char="•"/>
        <a:defRPr sz="1298" kern="1200">
          <a:solidFill>
            <a:schemeClr val="tx1"/>
          </a:solidFill>
          <a:latin typeface="+mn-lt"/>
          <a:ea typeface="+mn-ea"/>
          <a:cs typeface="+mn-cs"/>
        </a:defRPr>
      </a:lvl2pPr>
      <a:lvl3pPr marL="618294" indent="-123659" algn="l" defTabSz="494636" rtl="0" eaLnBrk="1" latinLnBrk="0" hangingPunct="1">
        <a:lnSpc>
          <a:spcPct val="90000"/>
        </a:lnSpc>
        <a:spcBef>
          <a:spcPts val="270"/>
        </a:spcBef>
        <a:buFont typeface="Arial" panose="020B0604020202020204" pitchFamily="34" charset="0"/>
        <a:buChar char="•"/>
        <a:defRPr sz="1082" kern="1200">
          <a:solidFill>
            <a:schemeClr val="tx1"/>
          </a:solidFill>
          <a:latin typeface="+mn-lt"/>
          <a:ea typeface="+mn-ea"/>
          <a:cs typeface="+mn-cs"/>
        </a:defRPr>
      </a:lvl3pPr>
      <a:lvl4pPr marL="865612"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4pPr>
      <a:lvl5pPr marL="1112930"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5pPr>
      <a:lvl6pPr marL="1360248"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6pPr>
      <a:lvl7pPr marL="1607565"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7pPr>
      <a:lvl8pPr marL="1854883"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8pPr>
      <a:lvl9pPr marL="2102201"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9pPr>
    </p:bodyStyle>
    <p:otherStyle>
      <a:defPPr>
        <a:defRPr lang="en-US"/>
      </a:defPPr>
      <a:lvl1pPr marL="0" algn="l" defTabSz="494636" rtl="0" eaLnBrk="1" latinLnBrk="0" hangingPunct="1">
        <a:defRPr sz="974" kern="1200">
          <a:solidFill>
            <a:schemeClr val="tx1"/>
          </a:solidFill>
          <a:latin typeface="+mn-lt"/>
          <a:ea typeface="+mn-ea"/>
          <a:cs typeface="+mn-cs"/>
        </a:defRPr>
      </a:lvl1pPr>
      <a:lvl2pPr marL="247318" algn="l" defTabSz="494636" rtl="0" eaLnBrk="1" latinLnBrk="0" hangingPunct="1">
        <a:defRPr sz="974" kern="1200">
          <a:solidFill>
            <a:schemeClr val="tx1"/>
          </a:solidFill>
          <a:latin typeface="+mn-lt"/>
          <a:ea typeface="+mn-ea"/>
          <a:cs typeface="+mn-cs"/>
        </a:defRPr>
      </a:lvl2pPr>
      <a:lvl3pPr marL="494636" algn="l" defTabSz="494636" rtl="0" eaLnBrk="1" latinLnBrk="0" hangingPunct="1">
        <a:defRPr sz="974" kern="1200">
          <a:solidFill>
            <a:schemeClr val="tx1"/>
          </a:solidFill>
          <a:latin typeface="+mn-lt"/>
          <a:ea typeface="+mn-ea"/>
          <a:cs typeface="+mn-cs"/>
        </a:defRPr>
      </a:lvl3pPr>
      <a:lvl4pPr marL="741953" algn="l" defTabSz="494636" rtl="0" eaLnBrk="1" latinLnBrk="0" hangingPunct="1">
        <a:defRPr sz="974" kern="1200">
          <a:solidFill>
            <a:schemeClr val="tx1"/>
          </a:solidFill>
          <a:latin typeface="+mn-lt"/>
          <a:ea typeface="+mn-ea"/>
          <a:cs typeface="+mn-cs"/>
        </a:defRPr>
      </a:lvl4pPr>
      <a:lvl5pPr marL="989271" algn="l" defTabSz="494636" rtl="0" eaLnBrk="1" latinLnBrk="0" hangingPunct="1">
        <a:defRPr sz="974" kern="1200">
          <a:solidFill>
            <a:schemeClr val="tx1"/>
          </a:solidFill>
          <a:latin typeface="+mn-lt"/>
          <a:ea typeface="+mn-ea"/>
          <a:cs typeface="+mn-cs"/>
        </a:defRPr>
      </a:lvl5pPr>
      <a:lvl6pPr marL="1236589" algn="l" defTabSz="494636" rtl="0" eaLnBrk="1" latinLnBrk="0" hangingPunct="1">
        <a:defRPr sz="974" kern="1200">
          <a:solidFill>
            <a:schemeClr val="tx1"/>
          </a:solidFill>
          <a:latin typeface="+mn-lt"/>
          <a:ea typeface="+mn-ea"/>
          <a:cs typeface="+mn-cs"/>
        </a:defRPr>
      </a:lvl6pPr>
      <a:lvl7pPr marL="1483907" algn="l" defTabSz="494636" rtl="0" eaLnBrk="1" latinLnBrk="0" hangingPunct="1">
        <a:defRPr sz="974" kern="1200">
          <a:solidFill>
            <a:schemeClr val="tx1"/>
          </a:solidFill>
          <a:latin typeface="+mn-lt"/>
          <a:ea typeface="+mn-ea"/>
          <a:cs typeface="+mn-cs"/>
        </a:defRPr>
      </a:lvl7pPr>
      <a:lvl8pPr marL="1731224" algn="l" defTabSz="494636" rtl="0" eaLnBrk="1" latinLnBrk="0" hangingPunct="1">
        <a:defRPr sz="974" kern="1200">
          <a:solidFill>
            <a:schemeClr val="tx1"/>
          </a:solidFill>
          <a:latin typeface="+mn-lt"/>
          <a:ea typeface="+mn-ea"/>
          <a:cs typeface="+mn-cs"/>
        </a:defRPr>
      </a:lvl8pPr>
      <a:lvl9pPr marL="1978542" algn="l" defTabSz="494636" rtl="0" eaLnBrk="1" latinLnBrk="0" hangingPunct="1">
        <a:defRPr sz="97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jpeg"/><Relationship Id="rId10" Type="http://schemas.openxmlformats.org/officeDocument/2006/relationships/image" Target="../media/image17.png"/><Relationship Id="rId4" Type="http://schemas.openxmlformats.org/officeDocument/2006/relationships/image" Target="../media/image11.jpe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72" y="2074936"/>
            <a:ext cx="5591504" cy="738602"/>
          </a:xfrm>
        </p:spPr>
        <p:txBody>
          <a:bodyPr>
            <a:noAutofit/>
          </a:bodyPr>
          <a:lstStyle/>
          <a:p>
            <a:r>
              <a:rPr lang="en-US" sz="4800" dirty="0"/>
              <a:t>Modern DevOps</a:t>
            </a:r>
          </a:p>
        </p:txBody>
      </p:sp>
      <p:sp>
        <p:nvSpPr>
          <p:cNvPr id="3" name="Text Placeholder 2"/>
          <p:cNvSpPr>
            <a:spLocks noGrp="1"/>
          </p:cNvSpPr>
          <p:nvPr>
            <p:ph type="body" sz="quarter" idx="12"/>
          </p:nvPr>
        </p:nvSpPr>
        <p:spPr/>
        <p:txBody>
          <a:bodyPr/>
          <a:lstStyle/>
          <a:p>
            <a:r>
              <a:rPr lang="en-US" sz="2000" dirty="0"/>
              <a:t>How It Can Work In Any Enterprise</a:t>
            </a:r>
          </a:p>
        </p:txBody>
      </p:sp>
      <p:sp>
        <p:nvSpPr>
          <p:cNvPr id="4" name="Text Placeholder 3"/>
          <p:cNvSpPr>
            <a:spLocks noGrp="1"/>
          </p:cNvSpPr>
          <p:nvPr>
            <p:ph type="body" sz="quarter" idx="13"/>
          </p:nvPr>
        </p:nvSpPr>
        <p:spPr/>
        <p:txBody>
          <a:bodyPr/>
          <a:lstStyle/>
          <a:p>
            <a:r>
              <a:rPr lang="en-US" dirty="0"/>
              <a:t>March 26, 2024</a:t>
            </a:r>
          </a:p>
          <a:p>
            <a:endParaRPr lang="en-US" dirty="0"/>
          </a:p>
        </p:txBody>
      </p:sp>
    </p:spTree>
    <p:extLst>
      <p:ext uri="{BB962C8B-B14F-4D97-AF65-F5344CB8AC3E}">
        <p14:creationId xmlns:p14="http://schemas.microsoft.com/office/powerpoint/2010/main" val="1119628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C9233-A093-CE92-27BF-DF0787306C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51514C-2B4A-AAA8-33A8-6C69F65AFDCC}"/>
              </a:ext>
            </a:extLst>
          </p:cNvPr>
          <p:cNvSpPr>
            <a:spLocks noGrp="1"/>
          </p:cNvSpPr>
          <p:nvPr>
            <p:ph type="title"/>
          </p:nvPr>
        </p:nvSpPr>
        <p:spPr>
          <a:xfrm>
            <a:off x="275062" y="180962"/>
            <a:ext cx="7709212" cy="416967"/>
          </a:xfrm>
        </p:spPr>
        <p:txBody>
          <a:bodyPr/>
          <a:lstStyle/>
          <a:p>
            <a:r>
              <a:rPr lang="en-US" dirty="0"/>
              <a:t>Modern DevOps: Not just about Software Delivery</a:t>
            </a:r>
          </a:p>
        </p:txBody>
      </p:sp>
      <p:pic>
        <p:nvPicPr>
          <p:cNvPr id="5" name="Picture 4" descr="Text&#10;&#10;Description automatically generated">
            <a:extLst>
              <a:ext uri="{FF2B5EF4-FFF2-40B4-BE49-F238E27FC236}">
                <a16:creationId xmlns:a16="http://schemas.microsoft.com/office/drawing/2014/main" id="{0727BECB-FBCB-56E9-4D3B-F693697CCC8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951186" y="914400"/>
            <a:ext cx="8156028" cy="4845269"/>
          </a:xfrm>
          <a:prstGeom prst="rect">
            <a:avLst/>
          </a:prstGeom>
        </p:spPr>
      </p:pic>
    </p:spTree>
    <p:extLst>
      <p:ext uri="{BB962C8B-B14F-4D97-AF65-F5344CB8AC3E}">
        <p14:creationId xmlns:p14="http://schemas.microsoft.com/office/powerpoint/2010/main" val="4009548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34B9C-DE6A-D79D-269E-5D5144F513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E23EE9-CFC5-0032-6260-C538E1AE7AEF}"/>
              </a:ext>
            </a:extLst>
          </p:cNvPr>
          <p:cNvSpPr>
            <a:spLocks noGrp="1"/>
          </p:cNvSpPr>
          <p:nvPr>
            <p:ph type="title"/>
          </p:nvPr>
        </p:nvSpPr>
        <p:spPr/>
        <p:txBody>
          <a:bodyPr/>
          <a:lstStyle/>
          <a:p>
            <a:r>
              <a:rPr lang="en-US" dirty="0"/>
              <a:t>Modern DevOps: Real World Use Cases</a:t>
            </a:r>
          </a:p>
        </p:txBody>
      </p:sp>
      <p:sp>
        <p:nvSpPr>
          <p:cNvPr id="12" name="TextBox 11">
            <a:extLst>
              <a:ext uri="{FF2B5EF4-FFF2-40B4-BE49-F238E27FC236}">
                <a16:creationId xmlns:a16="http://schemas.microsoft.com/office/drawing/2014/main" id="{E635C8A0-57BD-A49B-D45A-094507B0DF0E}"/>
              </a:ext>
            </a:extLst>
          </p:cNvPr>
          <p:cNvSpPr txBox="1"/>
          <p:nvPr/>
        </p:nvSpPr>
        <p:spPr>
          <a:xfrm>
            <a:off x="648929" y="996209"/>
            <a:ext cx="8760542" cy="584775"/>
          </a:xfrm>
          <a:prstGeom prst="rect">
            <a:avLst/>
          </a:prstGeom>
          <a:noFill/>
        </p:spPr>
        <p:txBody>
          <a:bodyPr wrap="square" rtlCol="0">
            <a:spAutoFit/>
          </a:bodyPr>
          <a:lstStyle/>
          <a:p>
            <a:r>
              <a:rPr lang="en-US" sz="1600" b="1" dirty="0"/>
              <a:t>At a Fortune 100 Mining Company: </a:t>
            </a:r>
            <a:r>
              <a:rPr lang="en-US" sz="1600" dirty="0"/>
              <a:t>Enabled our miners to have access to visual data to make faster decisions, saving lives and money.</a:t>
            </a:r>
          </a:p>
        </p:txBody>
      </p:sp>
      <p:sp>
        <p:nvSpPr>
          <p:cNvPr id="13" name="TextBox 12">
            <a:extLst>
              <a:ext uri="{FF2B5EF4-FFF2-40B4-BE49-F238E27FC236}">
                <a16:creationId xmlns:a16="http://schemas.microsoft.com/office/drawing/2014/main" id="{7EB8AF81-295C-4C0D-88AC-2C836B5727A2}"/>
              </a:ext>
            </a:extLst>
          </p:cNvPr>
          <p:cNvSpPr txBox="1"/>
          <p:nvPr/>
        </p:nvSpPr>
        <p:spPr>
          <a:xfrm>
            <a:off x="648929" y="3706191"/>
            <a:ext cx="8760542" cy="1815882"/>
          </a:xfrm>
          <a:prstGeom prst="rect">
            <a:avLst/>
          </a:prstGeom>
          <a:noFill/>
        </p:spPr>
        <p:txBody>
          <a:bodyPr wrap="square" rtlCol="0">
            <a:spAutoFit/>
          </a:bodyPr>
          <a:lstStyle/>
          <a:p>
            <a:r>
              <a:rPr lang="en-US" sz="1600" b="1" dirty="0"/>
              <a:t>MSP Operations: </a:t>
            </a:r>
          </a:p>
          <a:p>
            <a:r>
              <a:rPr lang="en-US" sz="1600" b="1" dirty="0"/>
              <a:t>	</a:t>
            </a:r>
            <a:r>
              <a:rPr lang="en-US" sz="1600" dirty="0"/>
              <a:t>1. Used DevOps tools and processes to create a fully orchestrated customer 	delivery system of cloud resources. </a:t>
            </a:r>
          </a:p>
          <a:p>
            <a:endParaRPr lang="en-US" sz="1600" dirty="0"/>
          </a:p>
          <a:p>
            <a:r>
              <a:rPr lang="en-US" sz="1600" dirty="0"/>
              <a:t>	2. Developed a Dev/Test/Prod approach to how we work in customer 	environments. </a:t>
            </a:r>
          </a:p>
          <a:p>
            <a:endParaRPr lang="en-US" sz="1600" dirty="0"/>
          </a:p>
        </p:txBody>
      </p:sp>
      <p:sp>
        <p:nvSpPr>
          <p:cNvPr id="15" name="TextBox 14">
            <a:extLst>
              <a:ext uri="{FF2B5EF4-FFF2-40B4-BE49-F238E27FC236}">
                <a16:creationId xmlns:a16="http://schemas.microsoft.com/office/drawing/2014/main" id="{8C6F67C5-2DD5-442A-6919-D9A4D9FDC941}"/>
              </a:ext>
            </a:extLst>
          </p:cNvPr>
          <p:cNvSpPr txBox="1"/>
          <p:nvPr/>
        </p:nvSpPr>
        <p:spPr>
          <a:xfrm>
            <a:off x="648929" y="2228089"/>
            <a:ext cx="8760542" cy="830997"/>
          </a:xfrm>
          <a:prstGeom prst="rect">
            <a:avLst/>
          </a:prstGeom>
          <a:noFill/>
        </p:spPr>
        <p:txBody>
          <a:bodyPr wrap="square" rtlCol="0">
            <a:spAutoFit/>
          </a:bodyPr>
          <a:lstStyle/>
          <a:p>
            <a:r>
              <a:rPr lang="en-US" sz="1600" b="1" dirty="0"/>
              <a:t>For HR Team: </a:t>
            </a:r>
            <a:r>
              <a:rPr lang="en-US" sz="1600" dirty="0"/>
              <a:t>Created a pipeline process that allowed us to modernize the onboarding steps by standardizing hardware and software configurations based on job role. This included automating all hardware ordering and software configuration. </a:t>
            </a:r>
          </a:p>
        </p:txBody>
      </p:sp>
    </p:spTree>
    <p:extLst>
      <p:ext uri="{BB962C8B-B14F-4D97-AF65-F5344CB8AC3E}">
        <p14:creationId xmlns:p14="http://schemas.microsoft.com/office/powerpoint/2010/main" val="412038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66A8B-D391-0AAB-DF21-D92185EFC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D510FF-B915-E70F-D122-0D822BCCA731}"/>
              </a:ext>
            </a:extLst>
          </p:cNvPr>
          <p:cNvSpPr>
            <a:spLocks noGrp="1"/>
          </p:cNvSpPr>
          <p:nvPr>
            <p:ph type="title"/>
          </p:nvPr>
        </p:nvSpPr>
        <p:spPr/>
        <p:txBody>
          <a:bodyPr/>
          <a:lstStyle/>
          <a:p>
            <a:r>
              <a:rPr lang="en-US" dirty="0"/>
              <a:t>Modern DevOps: Then What Is It?</a:t>
            </a:r>
          </a:p>
        </p:txBody>
      </p:sp>
      <p:sp>
        <p:nvSpPr>
          <p:cNvPr id="3" name="Text Placeholder 2">
            <a:extLst>
              <a:ext uri="{FF2B5EF4-FFF2-40B4-BE49-F238E27FC236}">
                <a16:creationId xmlns:a16="http://schemas.microsoft.com/office/drawing/2014/main" id="{5CF0F7D9-5728-A79F-6961-FB8D3F1400F3}"/>
              </a:ext>
            </a:extLst>
          </p:cNvPr>
          <p:cNvSpPr>
            <a:spLocks noGrp="1"/>
          </p:cNvSpPr>
          <p:nvPr>
            <p:ph type="body" sz="quarter" idx="10"/>
          </p:nvPr>
        </p:nvSpPr>
        <p:spPr>
          <a:xfrm>
            <a:off x="275061" y="648493"/>
            <a:ext cx="8196278" cy="591728"/>
          </a:xfrm>
        </p:spPr>
        <p:txBody>
          <a:bodyPr>
            <a:normAutofit/>
          </a:bodyPr>
          <a:lstStyle/>
          <a:p>
            <a:r>
              <a:rPr lang="en-US" b="0" i="0" dirty="0">
                <a:solidFill>
                  <a:srgbClr val="000000"/>
                </a:solidFill>
                <a:effectLst/>
                <a:latin typeface="Graphik"/>
              </a:rPr>
              <a:t>Modern DevOps: Is the enablement of high-quality value delivery throughout the Enterprise by empowering people, utilizing advanced technology solutions, and embracing systems thinking.</a:t>
            </a:r>
            <a:endParaRPr lang="en-US" dirty="0"/>
          </a:p>
        </p:txBody>
      </p:sp>
      <p:pic>
        <p:nvPicPr>
          <p:cNvPr id="4" name="Picture 3">
            <a:extLst>
              <a:ext uri="{FF2B5EF4-FFF2-40B4-BE49-F238E27FC236}">
                <a16:creationId xmlns:a16="http://schemas.microsoft.com/office/drawing/2014/main" id="{AA85C308-167C-6D99-78C1-0EF39095075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10577"/>
          <a:stretch/>
        </p:blipFill>
        <p:spPr>
          <a:xfrm>
            <a:off x="501481" y="1290785"/>
            <a:ext cx="2683998" cy="2543503"/>
          </a:xfrm>
          <a:prstGeom prst="rect">
            <a:avLst/>
          </a:prstGeom>
        </p:spPr>
      </p:pic>
      <p:pic>
        <p:nvPicPr>
          <p:cNvPr id="5" name="Picture 2">
            <a:extLst>
              <a:ext uri="{FF2B5EF4-FFF2-40B4-BE49-F238E27FC236}">
                <a16:creationId xmlns:a16="http://schemas.microsoft.com/office/drawing/2014/main" id="{B191C0F9-BBE2-24C8-A37F-28C1EAF748B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39927" y="1612811"/>
            <a:ext cx="3116571" cy="1899449"/>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76959C0C-90C2-C2F4-6788-8A9B1B9B40BB}"/>
              </a:ext>
            </a:extLst>
          </p:cNvPr>
          <p:cNvSpPr/>
          <p:nvPr/>
        </p:nvSpPr>
        <p:spPr>
          <a:xfrm>
            <a:off x="7010946" y="1685373"/>
            <a:ext cx="2406321" cy="1754326"/>
          </a:xfrm>
          <a:prstGeom prst="rect">
            <a:avLst/>
          </a:prstGeom>
          <a:noFill/>
        </p:spPr>
        <p:txBody>
          <a:bodyPr wrap="squar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The 3 Ways</a:t>
            </a:r>
          </a:p>
        </p:txBody>
      </p:sp>
      <p:sp>
        <p:nvSpPr>
          <p:cNvPr id="19" name="Text Placeholder 3">
            <a:extLst>
              <a:ext uri="{FF2B5EF4-FFF2-40B4-BE49-F238E27FC236}">
                <a16:creationId xmlns:a16="http://schemas.microsoft.com/office/drawing/2014/main" id="{AD155F7C-C1A6-C64F-B7A5-D60B6B926F83}"/>
              </a:ext>
            </a:extLst>
          </p:cNvPr>
          <p:cNvSpPr txBox="1">
            <a:spLocks/>
          </p:cNvSpPr>
          <p:nvPr/>
        </p:nvSpPr>
        <p:spPr>
          <a:xfrm>
            <a:off x="275061" y="3957412"/>
            <a:ext cx="9519728" cy="2020054"/>
          </a:xfrm>
          <a:prstGeom prst="rect">
            <a:avLst/>
          </a:prstGeom>
        </p:spPr>
        <p:txBody>
          <a:bodyPr/>
          <a:lstStyle>
            <a:lvl1pPr marL="123659" indent="-123659" algn="l" defTabSz="494636" rtl="0" eaLnBrk="1" latinLnBrk="0" hangingPunct="1">
              <a:lnSpc>
                <a:spcPct val="90000"/>
              </a:lnSpc>
              <a:spcBef>
                <a:spcPts val="541"/>
              </a:spcBef>
              <a:buFont typeface="Arial" panose="020B0604020202020204" pitchFamily="34" charset="0"/>
              <a:buChar char="•"/>
              <a:defRPr sz="1515" kern="1200">
                <a:solidFill>
                  <a:schemeClr val="tx1"/>
                </a:solidFill>
                <a:latin typeface="+mn-lt"/>
                <a:ea typeface="+mn-ea"/>
                <a:cs typeface="+mn-cs"/>
              </a:defRPr>
            </a:lvl1pPr>
            <a:lvl2pPr marL="370977" indent="-123659" algn="l" defTabSz="494636" rtl="0" eaLnBrk="1" latinLnBrk="0" hangingPunct="1">
              <a:lnSpc>
                <a:spcPct val="90000"/>
              </a:lnSpc>
              <a:spcBef>
                <a:spcPts val="270"/>
              </a:spcBef>
              <a:buFont typeface="Arial" panose="020B0604020202020204" pitchFamily="34" charset="0"/>
              <a:buChar char="•"/>
              <a:defRPr sz="1298" kern="1200">
                <a:solidFill>
                  <a:schemeClr val="tx1"/>
                </a:solidFill>
                <a:latin typeface="+mn-lt"/>
                <a:ea typeface="+mn-ea"/>
                <a:cs typeface="+mn-cs"/>
              </a:defRPr>
            </a:lvl2pPr>
            <a:lvl3pPr marL="618294" indent="-123659" algn="l" defTabSz="494636" rtl="0" eaLnBrk="1" latinLnBrk="0" hangingPunct="1">
              <a:lnSpc>
                <a:spcPct val="90000"/>
              </a:lnSpc>
              <a:spcBef>
                <a:spcPts val="270"/>
              </a:spcBef>
              <a:buFont typeface="Arial" panose="020B0604020202020204" pitchFamily="34" charset="0"/>
              <a:buChar char="•"/>
              <a:defRPr sz="1082" kern="1200">
                <a:solidFill>
                  <a:schemeClr val="tx1"/>
                </a:solidFill>
                <a:latin typeface="+mn-lt"/>
                <a:ea typeface="+mn-ea"/>
                <a:cs typeface="+mn-cs"/>
              </a:defRPr>
            </a:lvl3pPr>
            <a:lvl4pPr marL="865612"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4pPr>
            <a:lvl5pPr marL="1112930"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5pPr>
            <a:lvl6pPr marL="1360248"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6pPr>
            <a:lvl7pPr marL="1607565"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7pPr>
            <a:lvl8pPr marL="1854883"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8pPr>
            <a:lvl9pPr marL="2102201"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9pPr>
          </a:lstStyle>
          <a:p>
            <a:r>
              <a:rPr lang="en-US" sz="1600" b="1" dirty="0"/>
              <a:t>Feedback Loops – </a:t>
            </a:r>
            <a:r>
              <a:rPr lang="en-US" sz="1600" dirty="0"/>
              <a:t>Tear down silos! Collaborate. Help each other.</a:t>
            </a:r>
          </a:p>
          <a:p>
            <a:r>
              <a:rPr lang="en-US" sz="1600" b="1" dirty="0"/>
              <a:t>Understand Flow – </a:t>
            </a:r>
            <a:r>
              <a:rPr lang="en-US" sz="1600" dirty="0"/>
              <a:t>Doesn’t matter the job you are in. Learn the upstream and downstream processes. </a:t>
            </a:r>
          </a:p>
          <a:p>
            <a:r>
              <a:rPr lang="en-US" sz="1600" b="1" dirty="0"/>
              <a:t>Work Visibility – </a:t>
            </a:r>
            <a:r>
              <a:rPr lang="en-US" sz="1600" dirty="0"/>
              <a:t>Keep work visible. This can’t be stated enough. You want to connect data and people as often as possible. This enables all most all other key items to their highest levels. </a:t>
            </a:r>
          </a:p>
          <a:p>
            <a:r>
              <a:rPr lang="en-US" sz="1600" b="1" dirty="0"/>
              <a:t>Dev/Test/Prod – </a:t>
            </a:r>
            <a:r>
              <a:rPr lang="en-US" sz="1600" dirty="0"/>
              <a:t>Use the idea of dev/test/prod workflows in other areas of the Enterprise.</a:t>
            </a:r>
          </a:p>
          <a:p>
            <a:r>
              <a:rPr lang="en-US" sz="1600" b="1" dirty="0"/>
              <a:t>X as Code – </a:t>
            </a:r>
            <a:r>
              <a:rPr lang="en-US" sz="1600" dirty="0"/>
              <a:t>If it can be treated as, or like, code – do it! </a:t>
            </a:r>
          </a:p>
          <a:p>
            <a:r>
              <a:rPr lang="en-US" sz="1600" b="1" dirty="0"/>
              <a:t>Kaizen! (Your Secret Word) – </a:t>
            </a:r>
            <a:r>
              <a:rPr lang="en-US" sz="1600" dirty="0"/>
              <a:t>Think about process improvement forever and always. </a:t>
            </a:r>
          </a:p>
          <a:p>
            <a:endParaRPr lang="en-US" sz="1600" dirty="0"/>
          </a:p>
        </p:txBody>
      </p:sp>
    </p:spTree>
    <p:extLst>
      <p:ext uri="{BB962C8B-B14F-4D97-AF65-F5344CB8AC3E}">
        <p14:creationId xmlns:p14="http://schemas.microsoft.com/office/powerpoint/2010/main" val="35865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6C459-4361-5881-D0F5-7DCB7429C8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15F53E-2F3C-34EC-8EC2-D1EE1ACAC7C9}"/>
              </a:ext>
            </a:extLst>
          </p:cNvPr>
          <p:cNvSpPr>
            <a:spLocks noGrp="1"/>
          </p:cNvSpPr>
          <p:nvPr>
            <p:ph type="title"/>
          </p:nvPr>
        </p:nvSpPr>
        <p:spPr/>
        <p:txBody>
          <a:bodyPr/>
          <a:lstStyle/>
          <a:p>
            <a:r>
              <a:rPr lang="en-US" dirty="0"/>
              <a:t>Readings and Educational Recommendations</a:t>
            </a:r>
          </a:p>
        </p:txBody>
      </p:sp>
      <p:sp>
        <p:nvSpPr>
          <p:cNvPr id="8" name="Text Placeholder 3">
            <a:extLst>
              <a:ext uri="{FF2B5EF4-FFF2-40B4-BE49-F238E27FC236}">
                <a16:creationId xmlns:a16="http://schemas.microsoft.com/office/drawing/2014/main" id="{544AF0C6-1EF0-B9D1-C0F9-126215561695}"/>
              </a:ext>
            </a:extLst>
          </p:cNvPr>
          <p:cNvSpPr txBox="1">
            <a:spLocks/>
          </p:cNvSpPr>
          <p:nvPr/>
        </p:nvSpPr>
        <p:spPr>
          <a:xfrm>
            <a:off x="275061" y="741405"/>
            <a:ext cx="9519728" cy="5379309"/>
          </a:xfrm>
          <a:prstGeom prst="rect">
            <a:avLst/>
          </a:prstGeom>
        </p:spPr>
        <p:txBody>
          <a:bodyPr/>
          <a:lstStyle>
            <a:lvl1pPr marL="123659" indent="-123659" algn="l" defTabSz="494636" rtl="0" eaLnBrk="1" latinLnBrk="0" hangingPunct="1">
              <a:lnSpc>
                <a:spcPct val="90000"/>
              </a:lnSpc>
              <a:spcBef>
                <a:spcPts val="541"/>
              </a:spcBef>
              <a:buFont typeface="Arial" panose="020B0604020202020204" pitchFamily="34" charset="0"/>
              <a:buChar char="•"/>
              <a:defRPr sz="1515" kern="1200">
                <a:solidFill>
                  <a:schemeClr val="tx1"/>
                </a:solidFill>
                <a:latin typeface="+mn-lt"/>
                <a:ea typeface="+mn-ea"/>
                <a:cs typeface="+mn-cs"/>
              </a:defRPr>
            </a:lvl1pPr>
            <a:lvl2pPr marL="370977" indent="-123659" algn="l" defTabSz="494636" rtl="0" eaLnBrk="1" latinLnBrk="0" hangingPunct="1">
              <a:lnSpc>
                <a:spcPct val="90000"/>
              </a:lnSpc>
              <a:spcBef>
                <a:spcPts val="270"/>
              </a:spcBef>
              <a:buFont typeface="Arial" panose="020B0604020202020204" pitchFamily="34" charset="0"/>
              <a:buChar char="•"/>
              <a:defRPr sz="1298" kern="1200">
                <a:solidFill>
                  <a:schemeClr val="tx1"/>
                </a:solidFill>
                <a:latin typeface="+mn-lt"/>
                <a:ea typeface="+mn-ea"/>
                <a:cs typeface="+mn-cs"/>
              </a:defRPr>
            </a:lvl2pPr>
            <a:lvl3pPr marL="618294" indent="-123659" algn="l" defTabSz="494636" rtl="0" eaLnBrk="1" latinLnBrk="0" hangingPunct="1">
              <a:lnSpc>
                <a:spcPct val="90000"/>
              </a:lnSpc>
              <a:spcBef>
                <a:spcPts val="270"/>
              </a:spcBef>
              <a:buFont typeface="Arial" panose="020B0604020202020204" pitchFamily="34" charset="0"/>
              <a:buChar char="•"/>
              <a:defRPr sz="1082" kern="1200">
                <a:solidFill>
                  <a:schemeClr val="tx1"/>
                </a:solidFill>
                <a:latin typeface="+mn-lt"/>
                <a:ea typeface="+mn-ea"/>
                <a:cs typeface="+mn-cs"/>
              </a:defRPr>
            </a:lvl3pPr>
            <a:lvl4pPr marL="865612"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4pPr>
            <a:lvl5pPr marL="1112930"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5pPr>
            <a:lvl6pPr marL="1360248"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6pPr>
            <a:lvl7pPr marL="1607565"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7pPr>
            <a:lvl8pPr marL="1854883"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8pPr>
            <a:lvl9pPr marL="2102201"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9pPr>
          </a:lstStyle>
          <a:p>
            <a:pPr marL="0" indent="0">
              <a:buNone/>
            </a:pPr>
            <a:r>
              <a:rPr lang="en-US" sz="1400" b="1" u="sng" dirty="0"/>
              <a:t>READINGS</a:t>
            </a:r>
            <a:r>
              <a:rPr lang="en-US" sz="1400" b="1" dirty="0"/>
              <a:t>:</a:t>
            </a:r>
          </a:p>
          <a:p>
            <a:r>
              <a:rPr lang="en-US" sz="1400" b="1" dirty="0"/>
              <a:t>Frederick Taylor</a:t>
            </a:r>
            <a:r>
              <a:rPr lang="en-US" sz="1400" dirty="0"/>
              <a:t>, </a:t>
            </a:r>
            <a:r>
              <a:rPr lang="en-US" sz="1400" i="1" dirty="0"/>
              <a:t>The Principles of Scientific Management</a:t>
            </a:r>
            <a:endParaRPr lang="en-US" sz="1400" dirty="0"/>
          </a:p>
          <a:p>
            <a:r>
              <a:rPr lang="en-US" sz="1400" b="1" dirty="0"/>
              <a:t>Dr. W. E. Deming, </a:t>
            </a:r>
            <a:r>
              <a:rPr lang="en-US" sz="1400" i="1" dirty="0"/>
              <a:t>Out of the Crisis</a:t>
            </a:r>
          </a:p>
          <a:p>
            <a:r>
              <a:rPr lang="en-US" sz="1400" b="1" dirty="0"/>
              <a:t>Taichi Ohno, </a:t>
            </a:r>
            <a:r>
              <a:rPr lang="en-US" sz="1400" i="1" dirty="0"/>
              <a:t>Workplace Management</a:t>
            </a:r>
          </a:p>
          <a:p>
            <a:r>
              <a:rPr lang="en-US" sz="1400" b="1" dirty="0"/>
              <a:t>Dr. Shigeo Shingo, </a:t>
            </a:r>
            <a:r>
              <a:rPr lang="en-US" sz="1400" i="1" dirty="0"/>
              <a:t>Kaizen and the Art of Creative Thinking</a:t>
            </a:r>
          </a:p>
          <a:p>
            <a:r>
              <a:rPr lang="en-US" sz="1400" b="1" dirty="0"/>
              <a:t>Dr. Eliyahu Goldratt, </a:t>
            </a:r>
            <a:r>
              <a:rPr lang="en-US" sz="1400" i="1" dirty="0"/>
              <a:t>The Goal</a:t>
            </a:r>
            <a:r>
              <a:rPr lang="en-US" sz="1400" dirty="0"/>
              <a:t> </a:t>
            </a:r>
          </a:p>
          <a:p>
            <a:r>
              <a:rPr lang="en-US" sz="1400" b="1" dirty="0"/>
              <a:t>Jeffery Liker</a:t>
            </a:r>
            <a:r>
              <a:rPr lang="en-US" sz="1400" dirty="0"/>
              <a:t>, </a:t>
            </a:r>
            <a:r>
              <a:rPr lang="en-US" sz="1400" i="1" dirty="0"/>
              <a:t>The Toyota Way</a:t>
            </a:r>
          </a:p>
          <a:p>
            <a:r>
              <a:rPr lang="en-US" sz="1400" b="1" dirty="0"/>
              <a:t>Steven C. Bell, </a:t>
            </a:r>
            <a:r>
              <a:rPr lang="en-US" sz="1400" i="1" dirty="0"/>
              <a:t>Lean IT: Enabling and Sustaining Your Lean Transformation</a:t>
            </a:r>
          </a:p>
          <a:p>
            <a:r>
              <a:rPr lang="en-US" sz="1400" b="1" dirty="0"/>
              <a:t>Jim Collins, </a:t>
            </a:r>
            <a:r>
              <a:rPr lang="en-US" sz="1400" i="1" dirty="0"/>
              <a:t>Good to Great</a:t>
            </a:r>
          </a:p>
          <a:p>
            <a:r>
              <a:rPr lang="en-US" sz="1400" b="1" dirty="0"/>
              <a:t>Patrick Lencioni, </a:t>
            </a:r>
            <a:r>
              <a:rPr lang="en-US" sz="1400" i="1" dirty="0"/>
              <a:t>The Five Dysfunction of a Team</a:t>
            </a:r>
            <a:endParaRPr lang="en-US" sz="1400" b="1" dirty="0"/>
          </a:p>
          <a:p>
            <a:r>
              <a:rPr lang="en-US" sz="1400" b="1" dirty="0"/>
              <a:t>Gene Kim, </a:t>
            </a:r>
            <a:r>
              <a:rPr lang="en-US" sz="1400" i="1" dirty="0"/>
              <a:t>The Phoenix Project</a:t>
            </a:r>
          </a:p>
          <a:p>
            <a:r>
              <a:rPr lang="en-US" sz="1400" b="1" dirty="0"/>
              <a:t>Kelsey Hightower, Brendan Burns, </a:t>
            </a:r>
            <a:r>
              <a:rPr lang="en-US" sz="1400" i="1" dirty="0"/>
              <a:t>Kubernetes: Up and Running</a:t>
            </a:r>
            <a:endParaRPr lang="en-US" sz="1400" b="1" dirty="0"/>
          </a:p>
          <a:p>
            <a:endParaRPr lang="en-US" sz="1400" b="1" dirty="0"/>
          </a:p>
          <a:p>
            <a:pPr marL="0" indent="0">
              <a:buNone/>
            </a:pPr>
            <a:r>
              <a:rPr lang="en-US" sz="1400" b="1" u="sng" dirty="0"/>
              <a:t>EDUCATION ENDEAVORS</a:t>
            </a:r>
            <a:r>
              <a:rPr lang="en-US" sz="1400" b="1" dirty="0"/>
              <a:t>:</a:t>
            </a:r>
            <a:r>
              <a:rPr lang="en-US" sz="1400" b="1" u="sng" dirty="0"/>
              <a:t> </a:t>
            </a:r>
          </a:p>
          <a:p>
            <a:r>
              <a:rPr lang="en-US" sz="1400" b="1" dirty="0"/>
              <a:t>AWS</a:t>
            </a:r>
            <a:r>
              <a:rPr lang="en-US" sz="1400" dirty="0"/>
              <a:t>, </a:t>
            </a:r>
            <a:r>
              <a:rPr lang="en-US" sz="1400" i="1" dirty="0"/>
              <a:t>Cloud Practitioner &gt; Solutions Architect and/or Developer Associate</a:t>
            </a:r>
            <a:endParaRPr lang="en-US" sz="1400" dirty="0"/>
          </a:p>
          <a:p>
            <a:r>
              <a:rPr lang="en-US" sz="1400" b="1" dirty="0"/>
              <a:t>AZURE, </a:t>
            </a:r>
            <a:r>
              <a:rPr lang="en-US" sz="1400" i="1" dirty="0"/>
              <a:t>Azure Fundamentals &gt; Azure Administrator and/or Developer Associate</a:t>
            </a:r>
          </a:p>
          <a:p>
            <a:r>
              <a:rPr lang="en-US" sz="1400" b="1" dirty="0"/>
              <a:t>CONTAINERS (REDHAT), </a:t>
            </a:r>
            <a:r>
              <a:rPr lang="en-US" sz="1400" i="1" dirty="0">
                <a:solidFill>
                  <a:srgbClr val="151515"/>
                </a:solidFill>
                <a:effectLst/>
              </a:rPr>
              <a:t>Introduction to Containers, Kubernetes, and Red Hat OpenShift</a:t>
            </a:r>
          </a:p>
          <a:p>
            <a:r>
              <a:rPr lang="en-US" sz="1400" b="1" dirty="0"/>
              <a:t>CICD (JENKINS – Cloudbees.com), </a:t>
            </a:r>
            <a:r>
              <a:rPr lang="en-US" sz="1400" i="1" dirty="0">
                <a:solidFill>
                  <a:srgbClr val="151515"/>
                </a:solidFill>
                <a:effectLst/>
              </a:rPr>
              <a:t>Essentials &gt; Administration &gt; Pipelines</a:t>
            </a:r>
          </a:p>
          <a:p>
            <a:r>
              <a:rPr lang="en-US" sz="1400" b="1" dirty="0" err="1"/>
              <a:t>LeanIT</a:t>
            </a:r>
            <a:r>
              <a:rPr lang="en-US" sz="1400" b="1" dirty="0"/>
              <a:t> (</a:t>
            </a:r>
            <a:r>
              <a:rPr lang="en-US" sz="1400" b="1" dirty="0" err="1"/>
              <a:t>PeopleCert</a:t>
            </a:r>
            <a:r>
              <a:rPr lang="en-US" sz="1400" b="1" dirty="0"/>
              <a:t>), </a:t>
            </a:r>
            <a:r>
              <a:rPr lang="en-US" sz="1400" i="1" dirty="0">
                <a:solidFill>
                  <a:srgbClr val="151515"/>
                </a:solidFill>
                <a:effectLst/>
              </a:rPr>
              <a:t>Foundations &gt; Kaizen</a:t>
            </a:r>
            <a:endParaRPr lang="en-US" sz="1400" i="1" dirty="0">
              <a:solidFill>
                <a:srgbClr val="151515"/>
              </a:solidFill>
            </a:endParaRPr>
          </a:p>
          <a:p>
            <a:r>
              <a:rPr lang="en-US" sz="1400" b="1" dirty="0">
                <a:solidFill>
                  <a:srgbClr val="151515"/>
                </a:solidFill>
                <a:effectLst/>
              </a:rPr>
              <a:t>A Cloud Guru </a:t>
            </a:r>
            <a:r>
              <a:rPr lang="en-US" sz="1400" i="1" dirty="0">
                <a:solidFill>
                  <a:srgbClr val="151515"/>
                </a:solidFill>
                <a:effectLst/>
              </a:rPr>
              <a:t>– Totally awesome paid training site with some of the best IT training I’ve every had.</a:t>
            </a:r>
            <a:endParaRPr lang="en-US" sz="1600" i="1" dirty="0">
              <a:solidFill>
                <a:srgbClr val="151515"/>
              </a:solidFill>
              <a:effectLst/>
            </a:endParaRPr>
          </a:p>
          <a:p>
            <a:pPr marL="0" indent="0">
              <a:buNone/>
            </a:pPr>
            <a:endParaRPr lang="en-US" sz="1400" i="1" dirty="0"/>
          </a:p>
          <a:p>
            <a:pPr marL="0" indent="0">
              <a:buNone/>
            </a:pPr>
            <a:endParaRPr lang="en-US" sz="1400" b="1" dirty="0"/>
          </a:p>
        </p:txBody>
      </p:sp>
      <p:pic>
        <p:nvPicPr>
          <p:cNvPr id="4098" name="Picture 2" descr="Deming’s 14 Points For Management - Explained - YouTube">
            <a:extLst>
              <a:ext uri="{FF2B5EF4-FFF2-40B4-BE49-F238E27FC236}">
                <a16:creationId xmlns:a16="http://schemas.microsoft.com/office/drawing/2014/main" id="{15BB2DBF-6E66-A021-C1C5-DCAEB7CA2E1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656082" y="1244339"/>
            <a:ext cx="1857080" cy="104460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Amazon | The Goal: A Process of Ongoing Improvement | Goldratt, Eliyahu ...">
            <a:extLst>
              <a:ext uri="{FF2B5EF4-FFF2-40B4-BE49-F238E27FC236}">
                <a16:creationId xmlns:a16="http://schemas.microsoft.com/office/drawing/2014/main" id="{4E579AFF-D99F-FF56-DFAC-BFAD687A4E68}"/>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672590" y="821005"/>
            <a:ext cx="905971" cy="1324466"/>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Good to Great - Paperback Book">
            <a:extLst>
              <a:ext uri="{FF2B5EF4-FFF2-40B4-BE49-F238E27FC236}">
                <a16:creationId xmlns:a16="http://schemas.microsoft.com/office/drawing/2014/main" id="{653BE83F-8487-7BB4-AE26-C5212360E623}"/>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480962" y="2225071"/>
            <a:ext cx="1086141" cy="108614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Thoughts on &quot;The Phoenix Project&quot; • Adam Tuttle">
            <a:extLst>
              <a:ext uri="{FF2B5EF4-FFF2-40B4-BE49-F238E27FC236}">
                <a16:creationId xmlns:a16="http://schemas.microsoft.com/office/drawing/2014/main" id="{CAC8E485-EB2D-C488-D64A-59D3AD73E720}"/>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070011" y="2530874"/>
            <a:ext cx="1205158" cy="1800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22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1F8A-8559-D34F-BE4E-0D1A35B81B58}"/>
              </a:ext>
            </a:extLst>
          </p:cNvPr>
          <p:cNvSpPr>
            <a:spLocks noGrp="1"/>
          </p:cNvSpPr>
          <p:nvPr>
            <p:ph type="title"/>
          </p:nvPr>
        </p:nvSpPr>
        <p:spPr/>
        <p:txBody>
          <a:bodyPr/>
          <a:lstStyle/>
          <a:p>
            <a:r>
              <a:rPr lang="en-US" dirty="0"/>
              <a:t>Luther Blevins – </a:t>
            </a:r>
            <a:r>
              <a:rPr lang="en-US" sz="1400" dirty="0"/>
              <a:t>Internal R&amp;D Manager – Digital Modernization</a:t>
            </a:r>
          </a:p>
        </p:txBody>
      </p:sp>
      <p:sp>
        <p:nvSpPr>
          <p:cNvPr id="8" name="Text Placeholder 7">
            <a:extLst>
              <a:ext uri="{FF2B5EF4-FFF2-40B4-BE49-F238E27FC236}">
                <a16:creationId xmlns:a16="http://schemas.microsoft.com/office/drawing/2014/main" id="{4CFF91AB-5AAB-4A40-BF5E-16C5A1BAEE28}"/>
              </a:ext>
            </a:extLst>
          </p:cNvPr>
          <p:cNvSpPr>
            <a:spLocks noGrp="1"/>
          </p:cNvSpPr>
          <p:nvPr>
            <p:ph type="body" sz="quarter" idx="11"/>
          </p:nvPr>
        </p:nvSpPr>
        <p:spPr>
          <a:xfrm>
            <a:off x="275061" y="746237"/>
            <a:ext cx="9454662" cy="5286703"/>
          </a:xfrm>
        </p:spPr>
        <p:txBody>
          <a:bodyPr/>
          <a:lstStyle/>
          <a:p>
            <a:r>
              <a:rPr lang="en-US" b="1" dirty="0"/>
              <a:t>Early 2000’s – </a:t>
            </a:r>
            <a:r>
              <a:rPr lang="en-US" dirty="0"/>
              <a:t>HR/EH&amp;S/Lean Engineering, Within the Manufacturing Sector</a:t>
            </a:r>
          </a:p>
          <a:p>
            <a:r>
              <a:rPr lang="en-US" b="1" dirty="0"/>
              <a:t>2009-15 – </a:t>
            </a:r>
            <a:r>
              <a:rPr lang="en-US" dirty="0"/>
              <a:t>Service Desk, Executive Support, </a:t>
            </a:r>
            <a:r>
              <a:rPr lang="en-US" dirty="0" err="1"/>
              <a:t>AppDev</a:t>
            </a:r>
            <a:r>
              <a:rPr lang="en-US" dirty="0"/>
              <a:t>, DBA, Exchange/Network Engineering</a:t>
            </a:r>
          </a:p>
          <a:p>
            <a:r>
              <a:rPr lang="en-US" b="1" dirty="0"/>
              <a:t>2016-19 – </a:t>
            </a:r>
            <a:r>
              <a:rPr lang="en-US" dirty="0"/>
              <a:t>Cloud Architecting, Process Engineering</a:t>
            </a:r>
          </a:p>
          <a:p>
            <a:r>
              <a:rPr lang="en-US" b="1" dirty="0"/>
              <a:t>2019-24 – </a:t>
            </a:r>
            <a:r>
              <a:rPr lang="en-US" dirty="0"/>
              <a:t>Cloud Engineering, Process Engineering, Management</a:t>
            </a:r>
          </a:p>
          <a:p>
            <a:endParaRPr lang="en-US" dirty="0"/>
          </a:p>
          <a:p>
            <a:r>
              <a:rPr lang="en-US" b="1" dirty="0"/>
              <a:t>Industry Certifications: </a:t>
            </a:r>
            <a:r>
              <a:rPr lang="en-US" dirty="0" err="1"/>
              <a:t>LeanIT</a:t>
            </a:r>
            <a:r>
              <a:rPr lang="en-US" dirty="0"/>
              <a:t> Professional, Solutions Architect, Agile Coach, ITILv4, MS Office Expert, CompTIA +, Disciplined Agile, and Six Sigma</a:t>
            </a:r>
          </a:p>
          <a:p>
            <a:endParaRPr lang="en-US" dirty="0"/>
          </a:p>
          <a:p>
            <a:r>
              <a:rPr lang="en-US" b="1" dirty="0"/>
              <a:t>Personal Life – </a:t>
            </a:r>
            <a:r>
              <a:rPr lang="en-US" dirty="0"/>
              <a:t>Married 20 years in May, 16yo Daughter Graduating from Stanford University High School, Music Industry Focused Photo/Videographer</a:t>
            </a:r>
          </a:p>
          <a:p>
            <a:endParaRPr lang="en-US" dirty="0"/>
          </a:p>
        </p:txBody>
      </p:sp>
    </p:spTree>
    <p:extLst>
      <p:ext uri="{BB962C8B-B14F-4D97-AF65-F5344CB8AC3E}">
        <p14:creationId xmlns:p14="http://schemas.microsoft.com/office/powerpoint/2010/main" val="349665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A63AF-4A81-3E88-51F4-AC2E1FE7B2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B78328-DB97-EF83-BE55-67B4C2E0B3ED}"/>
              </a:ext>
            </a:extLst>
          </p:cNvPr>
          <p:cNvSpPr>
            <a:spLocks noGrp="1"/>
          </p:cNvSpPr>
          <p:nvPr>
            <p:ph type="title"/>
          </p:nvPr>
        </p:nvSpPr>
        <p:spPr/>
        <p:txBody>
          <a:bodyPr/>
          <a:lstStyle/>
          <a:p>
            <a:r>
              <a:rPr lang="en-US" dirty="0"/>
              <a:t>Luther Blevins – </a:t>
            </a:r>
            <a:r>
              <a:rPr lang="en-US" b="1" dirty="0"/>
              <a:t>@FloydiansPhotography</a:t>
            </a:r>
          </a:p>
        </p:txBody>
      </p:sp>
      <p:pic>
        <p:nvPicPr>
          <p:cNvPr id="11" name="Picture 10" descr="A picture containing mountain, outdoor, sky, tree&#10;&#10;Description automatically generated">
            <a:extLst>
              <a:ext uri="{FF2B5EF4-FFF2-40B4-BE49-F238E27FC236}">
                <a16:creationId xmlns:a16="http://schemas.microsoft.com/office/drawing/2014/main" id="{958E0B6F-2B60-10C5-3329-D98EF042E42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5120" y="1039706"/>
            <a:ext cx="3237309" cy="2312275"/>
          </a:xfrm>
          <a:prstGeom prst="rect">
            <a:avLst/>
          </a:prstGeom>
        </p:spPr>
      </p:pic>
      <p:pic>
        <p:nvPicPr>
          <p:cNvPr id="15" name="Picture 14" descr="A close up of a flower&#10;&#10;Description automatically generated with low confidence">
            <a:extLst>
              <a:ext uri="{FF2B5EF4-FFF2-40B4-BE49-F238E27FC236}">
                <a16:creationId xmlns:a16="http://schemas.microsoft.com/office/drawing/2014/main" id="{539C833A-F313-F2AD-64C2-1824B898779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5665" y="3482145"/>
            <a:ext cx="3237309" cy="2312363"/>
          </a:xfrm>
          <a:prstGeom prst="rect">
            <a:avLst/>
          </a:prstGeom>
        </p:spPr>
      </p:pic>
      <p:pic>
        <p:nvPicPr>
          <p:cNvPr id="17" name="Picture 16" descr="A group of people playing instruments&#10;&#10;Description automatically generated with medium confidence">
            <a:extLst>
              <a:ext uri="{FF2B5EF4-FFF2-40B4-BE49-F238E27FC236}">
                <a16:creationId xmlns:a16="http://schemas.microsoft.com/office/drawing/2014/main" id="{0A20BB64-E8E7-3688-2B0D-849C8D96194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10818" y="1039706"/>
            <a:ext cx="3236763" cy="2312275"/>
          </a:xfrm>
          <a:prstGeom prst="rect">
            <a:avLst/>
          </a:prstGeom>
        </p:spPr>
      </p:pic>
      <p:pic>
        <p:nvPicPr>
          <p:cNvPr id="19" name="Picture 18" descr="A person singing into a microphone&#10;&#10;Description automatically generated">
            <a:extLst>
              <a:ext uri="{FF2B5EF4-FFF2-40B4-BE49-F238E27FC236}">
                <a16:creationId xmlns:a16="http://schemas.microsoft.com/office/drawing/2014/main" id="{6C57626D-7C84-35ED-B028-00C473B167F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10818" y="3482144"/>
            <a:ext cx="3237644" cy="2312275"/>
          </a:xfrm>
          <a:prstGeom prst="rect">
            <a:avLst/>
          </a:prstGeom>
        </p:spPr>
      </p:pic>
      <p:pic>
        <p:nvPicPr>
          <p:cNvPr id="23" name="Picture 22" descr="A person and person playing guitars&#10;&#10;Description automatically generated with low confidence">
            <a:extLst>
              <a:ext uri="{FF2B5EF4-FFF2-40B4-BE49-F238E27FC236}">
                <a16:creationId xmlns:a16="http://schemas.microsoft.com/office/drawing/2014/main" id="{917027BC-AA42-6078-8927-5F199CBA3C6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675972" y="1040112"/>
            <a:ext cx="3236763" cy="2311871"/>
          </a:xfrm>
          <a:prstGeom prst="rect">
            <a:avLst/>
          </a:prstGeom>
        </p:spPr>
      </p:pic>
      <p:pic>
        <p:nvPicPr>
          <p:cNvPr id="25" name="Picture 24" descr="A person playing a guitar&#10;&#10;Description automatically generated">
            <a:extLst>
              <a:ext uri="{FF2B5EF4-FFF2-40B4-BE49-F238E27FC236}">
                <a16:creationId xmlns:a16="http://schemas.microsoft.com/office/drawing/2014/main" id="{C7D125C0-6ED5-B588-15D5-BD6B1F36150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675972" y="3482144"/>
            <a:ext cx="3236763" cy="2312157"/>
          </a:xfrm>
          <a:prstGeom prst="rect">
            <a:avLst/>
          </a:prstGeom>
        </p:spPr>
      </p:pic>
    </p:spTree>
    <p:extLst>
      <p:ext uri="{BB962C8B-B14F-4D97-AF65-F5344CB8AC3E}">
        <p14:creationId xmlns:p14="http://schemas.microsoft.com/office/powerpoint/2010/main" val="2739349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1F8A-8559-D34F-BE4E-0D1A35B81B58}"/>
              </a:ext>
            </a:extLst>
          </p:cNvPr>
          <p:cNvSpPr>
            <a:spLocks noGrp="1"/>
          </p:cNvSpPr>
          <p:nvPr>
            <p:ph type="title"/>
          </p:nvPr>
        </p:nvSpPr>
        <p:spPr/>
        <p:txBody>
          <a:bodyPr/>
          <a:lstStyle/>
          <a:p>
            <a:r>
              <a:rPr lang="en-US" dirty="0"/>
              <a:t>Where Did It All Start? </a:t>
            </a:r>
          </a:p>
        </p:txBody>
      </p:sp>
      <p:sp>
        <p:nvSpPr>
          <p:cNvPr id="3" name="Text Placeholder 2">
            <a:extLst>
              <a:ext uri="{FF2B5EF4-FFF2-40B4-BE49-F238E27FC236}">
                <a16:creationId xmlns:a16="http://schemas.microsoft.com/office/drawing/2014/main" id="{A57B9719-BCA1-0C4C-9CAD-06DDF30A8E3D}"/>
              </a:ext>
            </a:extLst>
          </p:cNvPr>
          <p:cNvSpPr>
            <a:spLocks noGrp="1"/>
          </p:cNvSpPr>
          <p:nvPr>
            <p:ph type="body" sz="quarter" idx="10"/>
          </p:nvPr>
        </p:nvSpPr>
        <p:spPr/>
        <p:txBody>
          <a:bodyPr>
            <a:normAutofit/>
          </a:bodyPr>
          <a:lstStyle/>
          <a:p>
            <a:r>
              <a:rPr lang="en-US" b="0" i="0" dirty="0">
                <a:solidFill>
                  <a:srgbClr val="000000"/>
                </a:solidFill>
                <a:effectLst/>
                <a:latin typeface="Graphik"/>
              </a:rPr>
              <a:t>What Led Us Here, Simplified.</a:t>
            </a:r>
            <a:endParaRPr lang="en-US" dirty="0"/>
          </a:p>
        </p:txBody>
      </p:sp>
      <p:sp>
        <p:nvSpPr>
          <p:cNvPr id="12" name="TextBox 11">
            <a:extLst>
              <a:ext uri="{FF2B5EF4-FFF2-40B4-BE49-F238E27FC236}">
                <a16:creationId xmlns:a16="http://schemas.microsoft.com/office/drawing/2014/main" id="{328CD0CC-44BC-B9F1-9525-72DF8D2DB08D}"/>
              </a:ext>
            </a:extLst>
          </p:cNvPr>
          <p:cNvSpPr txBox="1"/>
          <p:nvPr/>
        </p:nvSpPr>
        <p:spPr>
          <a:xfrm>
            <a:off x="648929" y="996209"/>
            <a:ext cx="8760542" cy="830997"/>
          </a:xfrm>
          <a:prstGeom prst="rect">
            <a:avLst/>
          </a:prstGeom>
          <a:noFill/>
        </p:spPr>
        <p:txBody>
          <a:bodyPr wrap="square" rtlCol="0">
            <a:spAutoFit/>
          </a:bodyPr>
          <a:lstStyle/>
          <a:p>
            <a:r>
              <a:rPr lang="en-US" sz="1600" b="1" dirty="0"/>
              <a:t>Lean Manufacturing (1913): </a:t>
            </a:r>
            <a:r>
              <a:rPr lang="en-US" sz="1600" dirty="0"/>
              <a:t>A systematic method for eliminating waste within a manufacturing system to increase value as perceived by the consumer. Many visual tools.</a:t>
            </a:r>
          </a:p>
        </p:txBody>
      </p:sp>
      <p:sp>
        <p:nvSpPr>
          <p:cNvPr id="13" name="TextBox 12">
            <a:extLst>
              <a:ext uri="{FF2B5EF4-FFF2-40B4-BE49-F238E27FC236}">
                <a16:creationId xmlns:a16="http://schemas.microsoft.com/office/drawing/2014/main" id="{5BFBF9F2-42B1-FADB-897B-7B70219403F0}"/>
              </a:ext>
            </a:extLst>
          </p:cNvPr>
          <p:cNvSpPr txBox="1"/>
          <p:nvPr/>
        </p:nvSpPr>
        <p:spPr>
          <a:xfrm>
            <a:off x="648929" y="2859377"/>
            <a:ext cx="8760542" cy="830997"/>
          </a:xfrm>
          <a:prstGeom prst="rect">
            <a:avLst/>
          </a:prstGeom>
          <a:noFill/>
        </p:spPr>
        <p:txBody>
          <a:bodyPr wrap="square" rtlCol="0">
            <a:spAutoFit/>
          </a:bodyPr>
          <a:lstStyle/>
          <a:p>
            <a:r>
              <a:rPr lang="en-US" sz="1600" b="1" dirty="0"/>
              <a:t>Lean Six Sigma (1995): </a:t>
            </a:r>
            <a:r>
              <a:rPr lang="en-US" sz="1600" dirty="0"/>
              <a:t>A methodology that relies on a collaborative team effort to continually improve and systematically remove deviations. It combines Lean Manufacturing and Six Sigma.</a:t>
            </a:r>
          </a:p>
        </p:txBody>
      </p:sp>
      <p:sp>
        <p:nvSpPr>
          <p:cNvPr id="14" name="TextBox 13">
            <a:extLst>
              <a:ext uri="{FF2B5EF4-FFF2-40B4-BE49-F238E27FC236}">
                <a16:creationId xmlns:a16="http://schemas.microsoft.com/office/drawing/2014/main" id="{F8F2CA6D-ADFE-8AE2-BD6B-EB3F7524B9E4}"/>
              </a:ext>
            </a:extLst>
          </p:cNvPr>
          <p:cNvSpPr txBox="1"/>
          <p:nvPr/>
        </p:nvSpPr>
        <p:spPr>
          <a:xfrm>
            <a:off x="648929" y="5309041"/>
            <a:ext cx="8760542" cy="830997"/>
          </a:xfrm>
          <a:prstGeom prst="rect">
            <a:avLst/>
          </a:prstGeom>
          <a:noFill/>
        </p:spPr>
        <p:txBody>
          <a:bodyPr wrap="square" rtlCol="0">
            <a:spAutoFit/>
          </a:bodyPr>
          <a:lstStyle/>
          <a:p>
            <a:r>
              <a:rPr lang="en-US" sz="1600" b="1" dirty="0"/>
              <a:t>DevOps (2009): </a:t>
            </a:r>
            <a:r>
              <a:rPr lang="en-US" sz="1600" dirty="0"/>
              <a:t>A set of practices intended to streamline the flow from development to production, increase the amount and availability of feedback, and create a culture of continual experimentation and learning. Addresses gaps between dev and ops.</a:t>
            </a:r>
          </a:p>
        </p:txBody>
      </p:sp>
      <p:sp>
        <p:nvSpPr>
          <p:cNvPr id="15" name="TextBox 14">
            <a:extLst>
              <a:ext uri="{FF2B5EF4-FFF2-40B4-BE49-F238E27FC236}">
                <a16:creationId xmlns:a16="http://schemas.microsoft.com/office/drawing/2014/main" id="{08E3C9AC-BE54-A9FF-0FF2-E0A21DE7C62F}"/>
              </a:ext>
            </a:extLst>
          </p:cNvPr>
          <p:cNvSpPr txBox="1"/>
          <p:nvPr/>
        </p:nvSpPr>
        <p:spPr>
          <a:xfrm>
            <a:off x="648929" y="2051779"/>
            <a:ext cx="8760542" cy="584775"/>
          </a:xfrm>
          <a:prstGeom prst="rect">
            <a:avLst/>
          </a:prstGeom>
          <a:noFill/>
        </p:spPr>
        <p:txBody>
          <a:bodyPr wrap="square" rtlCol="0">
            <a:spAutoFit/>
          </a:bodyPr>
          <a:lstStyle/>
          <a:p>
            <a:r>
              <a:rPr lang="en-US" sz="1600" b="1" dirty="0"/>
              <a:t>Six Sigma (1980): </a:t>
            </a:r>
            <a:r>
              <a:rPr lang="en-US" sz="1600" dirty="0"/>
              <a:t>A set of techniques and tools for process improvement focused on identifying sources of variation. Many analytical tools.</a:t>
            </a:r>
          </a:p>
        </p:txBody>
      </p:sp>
      <p:sp>
        <p:nvSpPr>
          <p:cNvPr id="16" name="TextBox 15">
            <a:extLst>
              <a:ext uri="{FF2B5EF4-FFF2-40B4-BE49-F238E27FC236}">
                <a16:creationId xmlns:a16="http://schemas.microsoft.com/office/drawing/2014/main" id="{5D8D3B58-C1CC-1834-2164-1674079FC49C}"/>
              </a:ext>
            </a:extLst>
          </p:cNvPr>
          <p:cNvSpPr txBox="1"/>
          <p:nvPr/>
        </p:nvSpPr>
        <p:spPr>
          <a:xfrm>
            <a:off x="648929" y="3973003"/>
            <a:ext cx="8760542" cy="1077218"/>
          </a:xfrm>
          <a:prstGeom prst="rect">
            <a:avLst/>
          </a:prstGeom>
          <a:noFill/>
        </p:spPr>
        <p:txBody>
          <a:bodyPr wrap="square" rtlCol="0">
            <a:spAutoFit/>
          </a:bodyPr>
          <a:lstStyle/>
          <a:p>
            <a:r>
              <a:rPr lang="en-US" sz="1600" b="1" dirty="0"/>
              <a:t>Agile (2001): </a:t>
            </a:r>
            <a:r>
              <a:rPr lang="en-US" sz="1600" dirty="0"/>
              <a:t>Software development methodologies centered around the idea of iterative development, where requirements and solutions evolve through collaboration between self-organizing cross-functional teams. Addresses gaps between customers and developers.</a:t>
            </a:r>
          </a:p>
        </p:txBody>
      </p:sp>
    </p:spTree>
    <p:extLst>
      <p:ext uri="{BB962C8B-B14F-4D97-AF65-F5344CB8AC3E}">
        <p14:creationId xmlns:p14="http://schemas.microsoft.com/office/powerpoint/2010/main" val="168556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A5E0A-4A18-AC4E-940D-5F0F5E39A577}"/>
              </a:ext>
            </a:extLst>
          </p:cNvPr>
          <p:cNvSpPr>
            <a:spLocks noGrp="1"/>
          </p:cNvSpPr>
          <p:nvPr>
            <p:ph type="title"/>
          </p:nvPr>
        </p:nvSpPr>
        <p:spPr>
          <a:xfrm>
            <a:off x="275062" y="180962"/>
            <a:ext cx="7709212" cy="416967"/>
          </a:xfrm>
        </p:spPr>
        <p:txBody>
          <a:bodyPr/>
          <a:lstStyle/>
          <a:p>
            <a:r>
              <a:rPr lang="en-US" dirty="0"/>
              <a:t>Full Path to DevOps: How and When</a:t>
            </a:r>
          </a:p>
        </p:txBody>
      </p:sp>
      <p:sp>
        <p:nvSpPr>
          <p:cNvPr id="4" name="Text Placeholder 3">
            <a:extLst>
              <a:ext uri="{FF2B5EF4-FFF2-40B4-BE49-F238E27FC236}">
                <a16:creationId xmlns:a16="http://schemas.microsoft.com/office/drawing/2014/main" id="{AA80395B-F1AC-F782-8804-5F61805FFEE1}"/>
              </a:ext>
            </a:extLst>
          </p:cNvPr>
          <p:cNvSpPr txBox="1">
            <a:spLocks/>
          </p:cNvSpPr>
          <p:nvPr/>
        </p:nvSpPr>
        <p:spPr>
          <a:xfrm>
            <a:off x="275061" y="741405"/>
            <a:ext cx="9519728" cy="5379309"/>
          </a:xfrm>
          <a:prstGeom prst="rect">
            <a:avLst/>
          </a:prstGeom>
        </p:spPr>
        <p:txBody>
          <a:bodyPr/>
          <a:lstStyle>
            <a:lvl1pPr marL="123659" indent="-123659" algn="l" defTabSz="494636" rtl="0" eaLnBrk="1" latinLnBrk="0" hangingPunct="1">
              <a:lnSpc>
                <a:spcPct val="90000"/>
              </a:lnSpc>
              <a:spcBef>
                <a:spcPts val="541"/>
              </a:spcBef>
              <a:buFont typeface="Arial" panose="020B0604020202020204" pitchFamily="34" charset="0"/>
              <a:buChar char="•"/>
              <a:defRPr sz="1515" kern="1200">
                <a:solidFill>
                  <a:schemeClr val="tx1"/>
                </a:solidFill>
                <a:latin typeface="+mn-lt"/>
                <a:ea typeface="+mn-ea"/>
                <a:cs typeface="+mn-cs"/>
              </a:defRPr>
            </a:lvl1pPr>
            <a:lvl2pPr marL="370977" indent="-123659" algn="l" defTabSz="494636" rtl="0" eaLnBrk="1" latinLnBrk="0" hangingPunct="1">
              <a:lnSpc>
                <a:spcPct val="90000"/>
              </a:lnSpc>
              <a:spcBef>
                <a:spcPts val="270"/>
              </a:spcBef>
              <a:buFont typeface="Arial" panose="020B0604020202020204" pitchFamily="34" charset="0"/>
              <a:buChar char="•"/>
              <a:defRPr sz="1298" kern="1200">
                <a:solidFill>
                  <a:schemeClr val="tx1"/>
                </a:solidFill>
                <a:latin typeface="+mn-lt"/>
                <a:ea typeface="+mn-ea"/>
                <a:cs typeface="+mn-cs"/>
              </a:defRPr>
            </a:lvl2pPr>
            <a:lvl3pPr marL="618294" indent="-123659" algn="l" defTabSz="494636" rtl="0" eaLnBrk="1" latinLnBrk="0" hangingPunct="1">
              <a:lnSpc>
                <a:spcPct val="90000"/>
              </a:lnSpc>
              <a:spcBef>
                <a:spcPts val="270"/>
              </a:spcBef>
              <a:buFont typeface="Arial" panose="020B0604020202020204" pitchFamily="34" charset="0"/>
              <a:buChar char="•"/>
              <a:defRPr sz="1082" kern="1200">
                <a:solidFill>
                  <a:schemeClr val="tx1"/>
                </a:solidFill>
                <a:latin typeface="+mn-lt"/>
                <a:ea typeface="+mn-ea"/>
                <a:cs typeface="+mn-cs"/>
              </a:defRPr>
            </a:lvl3pPr>
            <a:lvl4pPr marL="865612"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4pPr>
            <a:lvl5pPr marL="1112930"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5pPr>
            <a:lvl6pPr marL="1360248"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6pPr>
            <a:lvl7pPr marL="1607565"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7pPr>
            <a:lvl8pPr marL="1854883"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8pPr>
            <a:lvl9pPr marL="2102201"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9pPr>
          </a:lstStyle>
          <a:p>
            <a:r>
              <a:rPr lang="en-US" sz="1300" dirty="0"/>
              <a:t>1450s – </a:t>
            </a:r>
            <a:r>
              <a:rPr lang="en-US" sz="1300" b="1" dirty="0"/>
              <a:t>Venetian Navy Arsenal </a:t>
            </a:r>
            <a:r>
              <a:rPr lang="en-US" sz="1300" dirty="0"/>
              <a:t>develops first proven implementation of large-scale standardization and manufacturing flow. </a:t>
            </a:r>
          </a:p>
          <a:p>
            <a:r>
              <a:rPr lang="en-US" sz="1300" dirty="0"/>
              <a:t>1890s – </a:t>
            </a:r>
            <a:r>
              <a:rPr lang="en-US" sz="1300" b="1" dirty="0"/>
              <a:t>Frederick Taylor</a:t>
            </a:r>
            <a:r>
              <a:rPr lang="en-US" sz="1300" dirty="0"/>
              <a:t>, the father of scientific management, outlines the foundation for modern organization and decision theory in, </a:t>
            </a:r>
            <a:r>
              <a:rPr lang="en-US" sz="1300" b="1" i="1" dirty="0"/>
              <a:t>The Principles of Scientific Management</a:t>
            </a:r>
            <a:r>
              <a:rPr lang="en-US" sz="1300" dirty="0"/>
              <a:t>.</a:t>
            </a:r>
          </a:p>
          <a:p>
            <a:r>
              <a:rPr lang="en-US" sz="1300" dirty="0"/>
              <a:t>1896 – </a:t>
            </a:r>
            <a:r>
              <a:rPr lang="en-US" sz="1300" b="1" dirty="0" err="1"/>
              <a:t>Sakichi</a:t>
            </a:r>
            <a:r>
              <a:rPr lang="en-US" sz="1300" b="1" dirty="0"/>
              <a:t> Toyoda </a:t>
            </a:r>
            <a:r>
              <a:rPr lang="en-US" sz="1300" dirty="0"/>
              <a:t>creates the concept of </a:t>
            </a:r>
            <a:r>
              <a:rPr lang="en-US" sz="1300" b="1" dirty="0" err="1"/>
              <a:t>Jidoka</a:t>
            </a:r>
            <a:r>
              <a:rPr lang="en-US" sz="1300" dirty="0"/>
              <a:t>, meaning Quality at the Source, with his automated loom. </a:t>
            </a:r>
          </a:p>
          <a:p>
            <a:r>
              <a:rPr lang="en-US" sz="1300" dirty="0"/>
              <a:t>1901 – </a:t>
            </a:r>
            <a:r>
              <a:rPr lang="en-US" sz="1300" b="1" dirty="0"/>
              <a:t>Ransom Olds </a:t>
            </a:r>
            <a:r>
              <a:rPr lang="en-US" sz="1300" dirty="0"/>
              <a:t>patents the assembly line. </a:t>
            </a:r>
          </a:p>
          <a:p>
            <a:r>
              <a:rPr lang="en-US" sz="1300" dirty="0"/>
              <a:t>1913 – The Ford Highland Park Manufacturing Plant where </a:t>
            </a:r>
            <a:r>
              <a:rPr lang="en-US" sz="1300" b="1" dirty="0"/>
              <a:t>Henry Ford </a:t>
            </a:r>
            <a:r>
              <a:rPr lang="en-US" sz="1300" dirty="0"/>
              <a:t>pursued waste elimination and work efficiency. Considered the first fully implemented example of Lean Manufacturing.</a:t>
            </a:r>
          </a:p>
          <a:p>
            <a:r>
              <a:rPr lang="en-US" sz="1300" dirty="0"/>
              <a:t>1937 – </a:t>
            </a:r>
            <a:r>
              <a:rPr lang="en-US" sz="1300" b="1" dirty="0"/>
              <a:t>Kiichiro Toyoda </a:t>
            </a:r>
            <a:r>
              <a:rPr lang="en-US" sz="1300" dirty="0"/>
              <a:t>founded Toyota Motor Corp and moved </a:t>
            </a:r>
            <a:r>
              <a:rPr lang="en-US" sz="1300" dirty="0" err="1"/>
              <a:t>Jidoka</a:t>
            </a:r>
            <a:r>
              <a:rPr lang="en-US" sz="1300" dirty="0"/>
              <a:t> forward with the philosophy of </a:t>
            </a:r>
            <a:r>
              <a:rPr lang="en-US" sz="1300" b="1" dirty="0"/>
              <a:t>just-in-time (JIT) </a:t>
            </a:r>
            <a:r>
              <a:rPr lang="en-US" sz="1300" dirty="0"/>
              <a:t>manufacturing and proposed the idea of the Toyota Production System.</a:t>
            </a:r>
          </a:p>
          <a:p>
            <a:r>
              <a:rPr lang="en-US" sz="1300" dirty="0"/>
              <a:t>1950 – </a:t>
            </a:r>
            <a:r>
              <a:rPr lang="en-US" sz="1300" b="1" dirty="0"/>
              <a:t>Dr. W. E. Deming </a:t>
            </a:r>
            <a:r>
              <a:rPr lang="en-US" sz="1300" dirty="0"/>
              <a:t>receives invitation to teach the application of statistics to quality improvement from the Union of Japanese Scientists and Engineers.</a:t>
            </a:r>
          </a:p>
          <a:p>
            <a:r>
              <a:rPr lang="en-US" sz="1300" dirty="0"/>
              <a:t>1953+ – </a:t>
            </a:r>
            <a:r>
              <a:rPr lang="en-US" sz="1300" b="1" dirty="0"/>
              <a:t>Taichi Ohno </a:t>
            </a:r>
            <a:r>
              <a:rPr lang="en-US" sz="1300" dirty="0"/>
              <a:t>builds the </a:t>
            </a:r>
            <a:r>
              <a:rPr lang="en-US" sz="1300" b="1" dirty="0"/>
              <a:t>Kanban System</a:t>
            </a:r>
            <a:r>
              <a:rPr lang="en-US" sz="1300" dirty="0"/>
              <a:t>, masters Deming, and brings together </a:t>
            </a:r>
            <a:r>
              <a:rPr lang="en-US" sz="1300" dirty="0" err="1"/>
              <a:t>Jidoka</a:t>
            </a:r>
            <a:r>
              <a:rPr lang="en-US" sz="1300" dirty="0"/>
              <a:t> and JIT as the true architect of the modern </a:t>
            </a:r>
            <a:r>
              <a:rPr lang="en-US" sz="1300" b="1" dirty="0"/>
              <a:t>Toyota Production System. </a:t>
            </a:r>
            <a:endParaRPr lang="en-US" sz="1300" dirty="0"/>
          </a:p>
          <a:p>
            <a:r>
              <a:rPr lang="en-US" sz="1300" dirty="0"/>
              <a:t>1960 – </a:t>
            </a:r>
            <a:r>
              <a:rPr lang="en-US" sz="1300" b="1" dirty="0"/>
              <a:t>Dr. Shigeo Shingo </a:t>
            </a:r>
            <a:r>
              <a:rPr lang="en-US" sz="1300" dirty="0"/>
              <a:t>develops </a:t>
            </a:r>
            <a:r>
              <a:rPr lang="en-US" sz="1300" b="1" dirty="0"/>
              <a:t>The SMED System </a:t>
            </a:r>
            <a:r>
              <a:rPr lang="en-US" sz="1300" dirty="0"/>
              <a:t>and teaches </a:t>
            </a:r>
            <a:r>
              <a:rPr lang="en-US" sz="1300" b="1" dirty="0"/>
              <a:t>Kaizen</a:t>
            </a:r>
            <a:r>
              <a:rPr lang="en-US" sz="1300" dirty="0"/>
              <a:t> mastery.</a:t>
            </a:r>
          </a:p>
          <a:p>
            <a:r>
              <a:rPr lang="en-US" sz="1300" dirty="0"/>
              <a:t>1984 - </a:t>
            </a:r>
            <a:r>
              <a:rPr lang="en-US" sz="1300" b="1" dirty="0"/>
              <a:t>Dr. Eliyahu Goldratt </a:t>
            </a:r>
            <a:r>
              <a:rPr lang="en-US" sz="1300" dirty="0"/>
              <a:t>releases </a:t>
            </a:r>
            <a:r>
              <a:rPr lang="en-US" sz="1300" b="1" i="1" dirty="0"/>
              <a:t>The Goal</a:t>
            </a:r>
            <a:r>
              <a:rPr lang="en-US" sz="1300" dirty="0"/>
              <a:t>, where he introduces the world to the </a:t>
            </a:r>
            <a:r>
              <a:rPr lang="en-US" sz="1300" b="1" dirty="0"/>
              <a:t>Theory of Constraints</a:t>
            </a:r>
            <a:r>
              <a:rPr lang="en-US" sz="1300" dirty="0"/>
              <a:t>. </a:t>
            </a:r>
          </a:p>
          <a:p>
            <a:r>
              <a:rPr lang="en-US" sz="1300" dirty="0"/>
              <a:t>2001 – First publication of Toyota’s principles and behaviors as </a:t>
            </a:r>
            <a:r>
              <a:rPr lang="en-US" sz="1300" b="1" i="1" dirty="0"/>
              <a:t>The Toyota Way</a:t>
            </a:r>
            <a:r>
              <a:rPr lang="en-US" sz="1300" dirty="0"/>
              <a:t>, which focuses on two key principles of continuous improvement and respect for people. </a:t>
            </a:r>
          </a:p>
          <a:p>
            <a:r>
              <a:rPr lang="en-US" sz="1300" dirty="0"/>
              <a:t>2001 – </a:t>
            </a:r>
            <a:r>
              <a:rPr lang="en-US" sz="1300" b="1" dirty="0"/>
              <a:t>The Agile Manifesto </a:t>
            </a:r>
            <a:r>
              <a:rPr lang="en-US" sz="1300" dirty="0"/>
              <a:t>is published. It is built upon a set of values based on trust and respect for each other and promoting organizational models based on people and collaboration, while using iterative development and CI/CD processes.</a:t>
            </a:r>
          </a:p>
          <a:p>
            <a:r>
              <a:rPr lang="en-US" sz="1300" dirty="0"/>
              <a:t>2010 – </a:t>
            </a:r>
            <a:r>
              <a:rPr lang="en-US" sz="1300" b="1" dirty="0"/>
              <a:t>Lean IT: Enabling and Sustaining Your Lean Transformation</a:t>
            </a:r>
            <a:r>
              <a:rPr lang="en-US" sz="1300" dirty="0"/>
              <a:t>, is published. The book tackles the need to apply Lean to information systems with case studies to show the value of adopting Lean across the enterprise. </a:t>
            </a:r>
          </a:p>
          <a:p>
            <a:r>
              <a:rPr lang="en-US" sz="1300" dirty="0"/>
              <a:t>2013 – </a:t>
            </a:r>
            <a:r>
              <a:rPr lang="en-US" sz="1300" b="1" dirty="0"/>
              <a:t>The Phoenix Project </a:t>
            </a:r>
            <a:r>
              <a:rPr lang="en-US" sz="1300" dirty="0"/>
              <a:t>is published and shows the world how a fictional, struggling company embraces Lean and Quality methodologies by learning and implementing </a:t>
            </a:r>
            <a:r>
              <a:rPr lang="en-US" sz="1300" b="1" dirty="0"/>
              <a:t>The Three Ways </a:t>
            </a:r>
            <a:r>
              <a:rPr lang="en-US" sz="1300" dirty="0"/>
              <a:t>of DevOps.</a:t>
            </a:r>
          </a:p>
          <a:p>
            <a:endParaRPr lang="en-US" sz="1200" dirty="0"/>
          </a:p>
        </p:txBody>
      </p:sp>
    </p:spTree>
    <p:extLst>
      <p:ext uri="{BB962C8B-B14F-4D97-AF65-F5344CB8AC3E}">
        <p14:creationId xmlns:p14="http://schemas.microsoft.com/office/powerpoint/2010/main" val="3662747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12A15-DF2F-8C73-F807-0B1A795DBA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8CFFE-A815-6D77-EDAC-6F818AB98A5D}"/>
              </a:ext>
            </a:extLst>
          </p:cNvPr>
          <p:cNvSpPr>
            <a:spLocks noGrp="1"/>
          </p:cNvSpPr>
          <p:nvPr>
            <p:ph type="title"/>
          </p:nvPr>
        </p:nvSpPr>
        <p:spPr>
          <a:xfrm>
            <a:off x="275062" y="180962"/>
            <a:ext cx="7709212" cy="416967"/>
          </a:xfrm>
        </p:spPr>
        <p:txBody>
          <a:bodyPr/>
          <a:lstStyle/>
          <a:p>
            <a:r>
              <a:rPr lang="en-US" dirty="0"/>
              <a:t>Traditional DevOps</a:t>
            </a:r>
          </a:p>
        </p:txBody>
      </p:sp>
      <p:pic>
        <p:nvPicPr>
          <p:cNvPr id="5" name="Picture 4">
            <a:extLst>
              <a:ext uri="{FF2B5EF4-FFF2-40B4-BE49-F238E27FC236}">
                <a16:creationId xmlns:a16="http://schemas.microsoft.com/office/drawing/2014/main" id="{12876218-D90C-CAFF-752C-C7A9396B186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315219" y="1140165"/>
            <a:ext cx="4304762" cy="4079427"/>
          </a:xfrm>
          <a:prstGeom prst="rect">
            <a:avLst/>
          </a:prstGeom>
        </p:spPr>
      </p:pic>
      <p:sp>
        <p:nvSpPr>
          <p:cNvPr id="7" name="Text Placeholder 7">
            <a:extLst>
              <a:ext uri="{FF2B5EF4-FFF2-40B4-BE49-F238E27FC236}">
                <a16:creationId xmlns:a16="http://schemas.microsoft.com/office/drawing/2014/main" id="{27C53DE7-B49D-EFE7-1137-C282989E31DE}"/>
              </a:ext>
            </a:extLst>
          </p:cNvPr>
          <p:cNvSpPr txBox="1">
            <a:spLocks/>
          </p:cNvSpPr>
          <p:nvPr/>
        </p:nvSpPr>
        <p:spPr>
          <a:xfrm>
            <a:off x="275061" y="840827"/>
            <a:ext cx="5158787" cy="5286703"/>
          </a:xfrm>
          <a:prstGeom prst="rect">
            <a:avLst/>
          </a:prstGeom>
        </p:spPr>
        <p:txBody>
          <a:bodyPr/>
          <a:lstStyle>
            <a:lvl1pPr marL="123659" indent="-123659" algn="l" defTabSz="494636" rtl="0" eaLnBrk="1" latinLnBrk="0" hangingPunct="1">
              <a:lnSpc>
                <a:spcPct val="90000"/>
              </a:lnSpc>
              <a:spcBef>
                <a:spcPts val="541"/>
              </a:spcBef>
              <a:buFont typeface="Arial" panose="020B0604020202020204" pitchFamily="34" charset="0"/>
              <a:buChar char="•"/>
              <a:defRPr sz="1515" kern="1200">
                <a:solidFill>
                  <a:schemeClr val="tx1"/>
                </a:solidFill>
                <a:latin typeface="+mn-lt"/>
                <a:ea typeface="+mn-ea"/>
                <a:cs typeface="+mn-cs"/>
              </a:defRPr>
            </a:lvl1pPr>
            <a:lvl2pPr marL="370977" indent="-123659" algn="l" defTabSz="494636" rtl="0" eaLnBrk="1" latinLnBrk="0" hangingPunct="1">
              <a:lnSpc>
                <a:spcPct val="90000"/>
              </a:lnSpc>
              <a:spcBef>
                <a:spcPts val="270"/>
              </a:spcBef>
              <a:buFont typeface="Arial" panose="020B0604020202020204" pitchFamily="34" charset="0"/>
              <a:buChar char="•"/>
              <a:defRPr sz="1298" kern="1200">
                <a:solidFill>
                  <a:schemeClr val="tx1"/>
                </a:solidFill>
                <a:latin typeface="+mn-lt"/>
                <a:ea typeface="+mn-ea"/>
                <a:cs typeface="+mn-cs"/>
              </a:defRPr>
            </a:lvl2pPr>
            <a:lvl3pPr marL="618294" indent="-123659" algn="l" defTabSz="494636" rtl="0" eaLnBrk="1" latinLnBrk="0" hangingPunct="1">
              <a:lnSpc>
                <a:spcPct val="90000"/>
              </a:lnSpc>
              <a:spcBef>
                <a:spcPts val="270"/>
              </a:spcBef>
              <a:buFont typeface="Arial" panose="020B0604020202020204" pitchFamily="34" charset="0"/>
              <a:buChar char="•"/>
              <a:defRPr sz="1082" kern="1200">
                <a:solidFill>
                  <a:schemeClr val="tx1"/>
                </a:solidFill>
                <a:latin typeface="+mn-lt"/>
                <a:ea typeface="+mn-ea"/>
                <a:cs typeface="+mn-cs"/>
              </a:defRPr>
            </a:lvl3pPr>
            <a:lvl4pPr marL="865612"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4pPr>
            <a:lvl5pPr marL="1112930"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5pPr>
            <a:lvl6pPr marL="1360248"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6pPr>
            <a:lvl7pPr marL="1607565"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7pPr>
            <a:lvl8pPr marL="1854883"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8pPr>
            <a:lvl9pPr marL="2102201" indent="-123659" algn="l" defTabSz="494636" rtl="0" eaLnBrk="1" latinLnBrk="0" hangingPunct="1">
              <a:lnSpc>
                <a:spcPct val="90000"/>
              </a:lnSpc>
              <a:spcBef>
                <a:spcPts val="270"/>
              </a:spcBef>
              <a:buFont typeface="Arial" panose="020B0604020202020204" pitchFamily="34" charset="0"/>
              <a:buChar char="•"/>
              <a:defRPr sz="974" kern="1200">
                <a:solidFill>
                  <a:schemeClr val="tx1"/>
                </a:solidFill>
                <a:latin typeface="+mn-lt"/>
                <a:ea typeface="+mn-ea"/>
                <a:cs typeface="+mn-cs"/>
              </a:defRPr>
            </a:lvl9pPr>
          </a:lstStyle>
          <a:p>
            <a:r>
              <a:rPr lang="en-US" sz="1600" b="1" dirty="0"/>
              <a:t>Development – </a:t>
            </a:r>
            <a:r>
              <a:rPr lang="en-US" sz="1600" dirty="0"/>
              <a:t>The Planning and Coding of Software, preferably in small cycles of work to ensure speed of delivery.</a:t>
            </a:r>
          </a:p>
          <a:p>
            <a:r>
              <a:rPr lang="en-US" sz="1600" b="1" dirty="0"/>
              <a:t>Continuous Integration (CI) – </a:t>
            </a:r>
            <a:r>
              <a:rPr lang="en-US" sz="1600" dirty="0"/>
              <a:t>The phase for integrating new features and bug fixes into the development process. </a:t>
            </a:r>
          </a:p>
          <a:p>
            <a:r>
              <a:rPr lang="en-US" sz="1600" b="1" dirty="0"/>
              <a:t>Testing (QA) </a:t>
            </a:r>
            <a:r>
              <a:rPr lang="en-US" sz="1600" dirty="0"/>
              <a:t>– Testing phase for bugs, errors, and usability. </a:t>
            </a:r>
          </a:p>
          <a:p>
            <a:r>
              <a:rPr lang="en-US" sz="1600" b="1" dirty="0"/>
              <a:t>Continuous Deployment (CD) – </a:t>
            </a:r>
            <a:r>
              <a:rPr lang="en-US" sz="1600" dirty="0"/>
              <a:t>Ensures the automated deployment of a system. Here is where Containerization and Configuration Management holds a lot of value to ensure success. </a:t>
            </a:r>
          </a:p>
          <a:p>
            <a:r>
              <a:rPr lang="en-US" sz="1600" b="1" dirty="0"/>
              <a:t>Continuous Monitoring – </a:t>
            </a:r>
            <a:r>
              <a:rPr lang="en-US" sz="1600" dirty="0"/>
              <a:t>Identify use patterns, performance issues, and system health. </a:t>
            </a:r>
          </a:p>
          <a:p>
            <a:r>
              <a:rPr lang="en-US" sz="1600" b="1" dirty="0"/>
              <a:t>Continuous Feedback – </a:t>
            </a:r>
            <a:r>
              <a:rPr lang="en-US" sz="1600" dirty="0"/>
              <a:t>Feedback loops are essential in all stages of the lifecycle for our success.</a:t>
            </a:r>
          </a:p>
          <a:p>
            <a:r>
              <a:rPr lang="en-US" sz="1600" b="1" dirty="0"/>
              <a:t>Operation – </a:t>
            </a:r>
            <a:r>
              <a:rPr lang="en-US" sz="1600" dirty="0"/>
              <a:t>Your processes have worked, and your system is operational. Let’s repeat. </a:t>
            </a:r>
          </a:p>
          <a:p>
            <a:endParaRPr lang="en-US" sz="1600" dirty="0"/>
          </a:p>
        </p:txBody>
      </p:sp>
      <p:pic>
        <p:nvPicPr>
          <p:cNvPr id="2050" name="Picture 2">
            <a:extLst>
              <a:ext uri="{FF2B5EF4-FFF2-40B4-BE49-F238E27FC236}">
                <a16:creationId xmlns:a16="http://schemas.microsoft.com/office/drawing/2014/main" id="{2C84432F-4B61-6EAA-876D-5808DA78CFF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27444" y="2726894"/>
            <a:ext cx="498072" cy="35209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575DF990-B026-8559-A25F-86F1C0CAB5DB}"/>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123793" y="1422763"/>
            <a:ext cx="434225" cy="4342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3FE0700E-4EBC-10DA-289E-13F63F2D8066}"/>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849582" y="4102234"/>
            <a:ext cx="351868" cy="57659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elenium logo, Vector Logo of Selenium brand free download (eps, ai ...">
            <a:extLst>
              <a:ext uri="{FF2B5EF4-FFF2-40B4-BE49-F238E27FC236}">
                <a16:creationId xmlns:a16="http://schemas.microsoft.com/office/drawing/2014/main" id="{1FDA5C4B-C3C0-11C1-3A31-7591328D9464}"/>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911775" y="5055458"/>
            <a:ext cx="463472" cy="46347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Image result for ansible icon">
            <a:extLst>
              <a:ext uri="{FF2B5EF4-FFF2-40B4-BE49-F238E27FC236}">
                <a16:creationId xmlns:a16="http://schemas.microsoft.com/office/drawing/2014/main" id="{ABA13812-0304-CB31-9022-AAB9F79B2AD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9319867" y="2130114"/>
            <a:ext cx="300114" cy="36923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a:extLst>
              <a:ext uri="{FF2B5EF4-FFF2-40B4-BE49-F238E27FC236}">
                <a16:creationId xmlns:a16="http://schemas.microsoft.com/office/drawing/2014/main" id="{E32BE123-5976-E39C-C6D5-5290597D544C}"/>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9088083" y="1569084"/>
            <a:ext cx="463568" cy="523383"/>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a:extLst>
              <a:ext uri="{FF2B5EF4-FFF2-40B4-BE49-F238E27FC236}">
                <a16:creationId xmlns:a16="http://schemas.microsoft.com/office/drawing/2014/main" id="{D4FC220B-06B0-B127-7F69-30AE6B23A050}"/>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7984274" y="5185085"/>
            <a:ext cx="1049407" cy="204217"/>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Agile, feedback, loop, message, scrum icon - Download on Iconfinder">
            <a:extLst>
              <a:ext uri="{FF2B5EF4-FFF2-40B4-BE49-F238E27FC236}">
                <a16:creationId xmlns:a16="http://schemas.microsoft.com/office/drawing/2014/main" id="{602EE7B1-5260-B310-BFAB-A5FD80950A26}"/>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9319868" y="3652439"/>
            <a:ext cx="463472" cy="463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5CA7A-2538-0D1C-29CE-1FF79CA1A7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1FD11B-BEDA-7495-E74F-D566F90330CF}"/>
              </a:ext>
            </a:extLst>
          </p:cNvPr>
          <p:cNvSpPr>
            <a:spLocks noGrp="1"/>
          </p:cNvSpPr>
          <p:nvPr>
            <p:ph type="title"/>
          </p:nvPr>
        </p:nvSpPr>
        <p:spPr>
          <a:xfrm>
            <a:off x="275062" y="180962"/>
            <a:ext cx="7709212" cy="416967"/>
          </a:xfrm>
        </p:spPr>
        <p:txBody>
          <a:bodyPr/>
          <a:lstStyle/>
          <a:p>
            <a:r>
              <a:rPr lang="en-US" dirty="0"/>
              <a:t>The Lean House: The Toyota Way</a:t>
            </a:r>
          </a:p>
        </p:txBody>
      </p:sp>
      <p:pic>
        <p:nvPicPr>
          <p:cNvPr id="1026" name="Picture 2">
            <a:extLst>
              <a:ext uri="{FF2B5EF4-FFF2-40B4-BE49-F238E27FC236}">
                <a16:creationId xmlns:a16="http://schemas.microsoft.com/office/drawing/2014/main" id="{46F5503C-3B19-D9D0-16C3-AF22711409D9}"/>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452060" y="1210183"/>
            <a:ext cx="7154279" cy="436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389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F86E6-BD5E-9ABE-A80B-1FE4989641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F9606A-C115-EA0B-FC8A-B555CF0CEDCF}"/>
              </a:ext>
            </a:extLst>
          </p:cNvPr>
          <p:cNvSpPr>
            <a:spLocks noGrp="1"/>
          </p:cNvSpPr>
          <p:nvPr>
            <p:ph type="title"/>
          </p:nvPr>
        </p:nvSpPr>
        <p:spPr>
          <a:xfrm>
            <a:off x="275062" y="180962"/>
            <a:ext cx="7709212" cy="416967"/>
          </a:xfrm>
        </p:spPr>
        <p:txBody>
          <a:bodyPr/>
          <a:lstStyle/>
          <a:p>
            <a:r>
              <a:rPr lang="en-US" dirty="0"/>
              <a:t>The Agile Manifesto</a:t>
            </a:r>
          </a:p>
        </p:txBody>
      </p:sp>
      <p:sp>
        <p:nvSpPr>
          <p:cNvPr id="3" name="TextBox 2">
            <a:extLst>
              <a:ext uri="{FF2B5EF4-FFF2-40B4-BE49-F238E27FC236}">
                <a16:creationId xmlns:a16="http://schemas.microsoft.com/office/drawing/2014/main" id="{29FE05D6-F326-6BD6-C7F7-A43B802CC8D3}"/>
              </a:ext>
            </a:extLst>
          </p:cNvPr>
          <p:cNvSpPr txBox="1"/>
          <p:nvPr/>
        </p:nvSpPr>
        <p:spPr>
          <a:xfrm>
            <a:off x="767256" y="1561292"/>
            <a:ext cx="8523888" cy="3046988"/>
          </a:xfrm>
          <a:prstGeom prst="rect">
            <a:avLst/>
          </a:prstGeom>
          <a:noFill/>
        </p:spPr>
        <p:txBody>
          <a:bodyPr wrap="square" lIns="0" tIns="0" rIns="0" bIns="0" rtlCol="0" anchor="ctr" anchorCtr="0">
            <a:spAutoFit/>
          </a:bodyPr>
          <a:lstStyle/>
          <a:p>
            <a:pPr algn="l"/>
            <a:r>
              <a:rPr lang="en-US" b="0" i="0" dirty="0">
                <a:solidFill>
                  <a:srgbClr val="000000"/>
                </a:solidFill>
                <a:effectLst/>
                <a:latin typeface="Times New Roman" panose="02020603050405020304" pitchFamily="18" charset="0"/>
              </a:rPr>
              <a:t>We are uncovering better ways of developing software by doing it and helping others do it.</a:t>
            </a:r>
          </a:p>
          <a:p>
            <a:pPr algn="l"/>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Through this work we have come to value:</a:t>
            </a:r>
            <a:br>
              <a:rPr lang="en-US" b="0" i="0" dirty="0">
                <a:solidFill>
                  <a:srgbClr val="000000"/>
                </a:solidFill>
                <a:effectLst/>
                <a:latin typeface="Times New Roman" panose="02020603050405020304" pitchFamily="18" charset="0"/>
              </a:rPr>
            </a:br>
            <a:endParaRPr lang="en-US" b="0" i="0" dirty="0">
              <a:solidFill>
                <a:srgbClr val="000000"/>
              </a:solidFill>
              <a:effectLst/>
              <a:latin typeface="Times New Roman" panose="02020603050405020304" pitchFamily="18" charset="0"/>
            </a:endParaRPr>
          </a:p>
          <a:p>
            <a:pPr algn="l"/>
            <a:r>
              <a:rPr lang="en-US" b="1" i="0" dirty="0">
                <a:solidFill>
                  <a:srgbClr val="000000"/>
                </a:solidFill>
                <a:effectLst/>
                <a:latin typeface="Times New Roman" panose="02020603050405020304" pitchFamily="18" charset="0"/>
              </a:rPr>
              <a:t>Individuals and interactions </a:t>
            </a:r>
            <a:r>
              <a:rPr lang="en-US" b="0" i="0" dirty="0">
                <a:solidFill>
                  <a:srgbClr val="000000"/>
                </a:solidFill>
                <a:effectLst/>
                <a:latin typeface="Times New Roman" panose="02020603050405020304" pitchFamily="18" charset="0"/>
              </a:rPr>
              <a:t>over processes and tools</a:t>
            </a:r>
            <a:br>
              <a:rPr lang="en-US" b="0" i="0" dirty="0">
                <a:solidFill>
                  <a:srgbClr val="000000"/>
                </a:solidFill>
                <a:effectLst/>
                <a:latin typeface="Times New Roman" panose="02020603050405020304" pitchFamily="18" charset="0"/>
              </a:rPr>
            </a:br>
            <a:r>
              <a:rPr lang="en-US" b="1" i="0" dirty="0">
                <a:solidFill>
                  <a:srgbClr val="000000"/>
                </a:solidFill>
                <a:effectLst/>
                <a:latin typeface="Times New Roman" panose="02020603050405020304" pitchFamily="18" charset="0"/>
              </a:rPr>
              <a:t>Working software </a:t>
            </a:r>
            <a:r>
              <a:rPr lang="en-US" b="0" i="0" dirty="0">
                <a:solidFill>
                  <a:srgbClr val="000000"/>
                </a:solidFill>
                <a:effectLst/>
                <a:latin typeface="Times New Roman" panose="02020603050405020304" pitchFamily="18" charset="0"/>
              </a:rPr>
              <a:t>over comprehensive documentation</a:t>
            </a:r>
            <a:br>
              <a:rPr lang="en-US" b="0" i="0" dirty="0">
                <a:solidFill>
                  <a:srgbClr val="000000"/>
                </a:solidFill>
                <a:effectLst/>
                <a:latin typeface="Times New Roman" panose="02020603050405020304" pitchFamily="18" charset="0"/>
              </a:rPr>
            </a:br>
            <a:r>
              <a:rPr lang="en-US" b="1" i="0" dirty="0">
                <a:solidFill>
                  <a:srgbClr val="000000"/>
                </a:solidFill>
                <a:effectLst/>
                <a:latin typeface="Times New Roman" panose="02020603050405020304" pitchFamily="18" charset="0"/>
              </a:rPr>
              <a:t>Customer collaboration </a:t>
            </a:r>
            <a:r>
              <a:rPr lang="en-US" b="0" i="0" dirty="0">
                <a:solidFill>
                  <a:srgbClr val="000000"/>
                </a:solidFill>
                <a:effectLst/>
                <a:latin typeface="Times New Roman" panose="02020603050405020304" pitchFamily="18" charset="0"/>
              </a:rPr>
              <a:t>over contract negotiation</a:t>
            </a:r>
            <a:br>
              <a:rPr lang="en-US" b="0" i="0" dirty="0">
                <a:solidFill>
                  <a:srgbClr val="000000"/>
                </a:solidFill>
                <a:effectLst/>
                <a:latin typeface="Times New Roman" panose="02020603050405020304" pitchFamily="18" charset="0"/>
              </a:rPr>
            </a:br>
            <a:r>
              <a:rPr lang="en-US" b="1" i="0" dirty="0">
                <a:solidFill>
                  <a:srgbClr val="000000"/>
                </a:solidFill>
                <a:effectLst/>
                <a:latin typeface="Times New Roman" panose="02020603050405020304" pitchFamily="18" charset="0"/>
              </a:rPr>
              <a:t>Responding to change </a:t>
            </a:r>
            <a:r>
              <a:rPr lang="en-US" b="0" i="0" dirty="0">
                <a:solidFill>
                  <a:srgbClr val="000000"/>
                </a:solidFill>
                <a:effectLst/>
                <a:latin typeface="Times New Roman" panose="02020603050405020304" pitchFamily="18" charset="0"/>
              </a:rPr>
              <a:t>over following a plan</a:t>
            </a:r>
            <a:br>
              <a:rPr lang="en-US" b="0" i="0" dirty="0">
                <a:solidFill>
                  <a:srgbClr val="000000"/>
                </a:solidFill>
                <a:effectLst/>
                <a:latin typeface="Times New Roman" panose="02020603050405020304" pitchFamily="18" charset="0"/>
              </a:rPr>
            </a:br>
            <a:endParaRPr lang="en-US" b="0" i="0" dirty="0">
              <a:solidFill>
                <a:srgbClr val="000000"/>
              </a:solidFill>
              <a:effectLst/>
              <a:latin typeface="Times New Roman" panose="02020603050405020304" pitchFamily="18" charset="0"/>
            </a:endParaRPr>
          </a:p>
          <a:p>
            <a:pPr algn="l"/>
            <a:r>
              <a:rPr lang="en-US" b="0" i="0" dirty="0">
                <a:solidFill>
                  <a:srgbClr val="000000"/>
                </a:solidFill>
                <a:effectLst/>
                <a:latin typeface="Times New Roman" panose="02020603050405020304" pitchFamily="18" charset="0"/>
              </a:rPr>
              <a:t>That is, while there is value in the items on the right, we value the items on the left more.</a:t>
            </a:r>
          </a:p>
          <a:p>
            <a:endParaRPr lang="en-US" dirty="0"/>
          </a:p>
        </p:txBody>
      </p:sp>
    </p:spTree>
    <p:extLst>
      <p:ext uri="{BB962C8B-B14F-4D97-AF65-F5344CB8AC3E}">
        <p14:creationId xmlns:p14="http://schemas.microsoft.com/office/powerpoint/2010/main" val="220513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5C4599D-6994-409F-9181-3FB4A28F8BAE}"/>
              </a:ext>
            </a:extLst>
          </p:cNvPr>
          <p:cNvSpPr>
            <a:spLocks noGrp="1"/>
          </p:cNvSpPr>
          <p:nvPr>
            <p:ph type="title"/>
          </p:nvPr>
        </p:nvSpPr>
        <p:spPr>
          <a:xfrm>
            <a:off x="275062" y="180962"/>
            <a:ext cx="7709212" cy="416967"/>
          </a:xfrm>
        </p:spPr>
        <p:txBody>
          <a:bodyPr/>
          <a:lstStyle/>
          <a:p>
            <a:r>
              <a:rPr lang="en-US" dirty="0"/>
              <a:t>DevOps: The Three Ways</a:t>
            </a:r>
          </a:p>
        </p:txBody>
      </p:sp>
      <p:graphicFrame>
        <p:nvGraphicFramePr>
          <p:cNvPr id="4" name="Diagram 3">
            <a:extLst>
              <a:ext uri="{FF2B5EF4-FFF2-40B4-BE49-F238E27FC236}">
                <a16:creationId xmlns:a16="http://schemas.microsoft.com/office/drawing/2014/main" id="{C2B25B3D-7B91-4345-AC87-AEF4D4324805}"/>
              </a:ext>
            </a:extLst>
          </p:cNvPr>
          <p:cNvGraphicFramePr/>
          <p:nvPr/>
        </p:nvGraphicFramePr>
        <p:xfrm>
          <a:off x="1063369" y="750278"/>
          <a:ext cx="8727831" cy="53563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397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lorsPPT">
  <a:themeElements>
    <a:clrScheme name="1901 Group Colors April 2019">
      <a:dk1>
        <a:srgbClr val="404040"/>
      </a:dk1>
      <a:lt1>
        <a:srgbClr val="FFFFFF"/>
      </a:lt1>
      <a:dk2>
        <a:srgbClr val="656665"/>
      </a:dk2>
      <a:lt2>
        <a:srgbClr val="E6E6E5"/>
      </a:lt2>
      <a:accent1>
        <a:srgbClr val="03B1D2"/>
      </a:accent1>
      <a:accent2>
        <a:srgbClr val="5D7D99"/>
      </a:accent2>
      <a:accent3>
        <a:srgbClr val="09988A"/>
      </a:accent3>
      <a:accent4>
        <a:srgbClr val="045573"/>
      </a:accent4>
      <a:accent5>
        <a:srgbClr val="004754"/>
      </a:accent5>
      <a:accent6>
        <a:srgbClr val="FF0000"/>
      </a:accent6>
      <a:hlink>
        <a:srgbClr val="03B1D2"/>
      </a:hlink>
      <a:folHlink>
        <a:srgbClr val="635B9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5D7D99"/>
        </a:solidFill>
        <a:ln>
          <a:noFill/>
        </a:ln>
        <a:effectLst/>
      </a:spPr>
      <a:bodyPr rot="0" spcFirstLastPara="0" vertOverflow="overflow" horzOverflow="overflow" vert="horz" wrap="square" lIns="45720" tIns="18288" rIns="45720" bIns="18288" numCol="1" spcCol="0" rtlCol="0" fromWordArt="0" anchor="t" anchorCtr="0" forceAA="0" compatLnSpc="1">
        <a:prstTxWarp prst="textNoShape">
          <a:avLst/>
        </a:prstTxWarp>
        <a:noAutofit/>
      </a:bodyPr>
      <a:lstStyle>
        <a:defPPr algn="ctr">
          <a:defRPr sz="1000" dirty="0" smtClean="0"/>
        </a:defPPr>
      </a:lstStyle>
      <a:style>
        <a:lnRef idx="1">
          <a:schemeClr val="accent1"/>
        </a:lnRef>
        <a:fillRef idx="3">
          <a:schemeClr val="accent1"/>
        </a:fillRef>
        <a:effectRef idx="2">
          <a:schemeClr val="accent1"/>
        </a:effectRef>
        <a:fontRef idx="minor">
          <a:schemeClr val="lt1"/>
        </a:fontRef>
      </a:style>
    </a:spDef>
    <a:lnDef>
      <a:spPr>
        <a:ln w="19050" cmpd="sng">
          <a:solidFill>
            <a:schemeClr val="tx2"/>
          </a:solidFill>
          <a:headEnd type="none"/>
          <a:tailEnd type="triangle"/>
        </a:ln>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chor="ctr" anchorCtr="0">
        <a:spAutoFit/>
      </a:bodyPr>
      <a:lstStyle>
        <a:defPPr>
          <a:defRPr dirty="0"/>
        </a:defPPr>
      </a:lstStyle>
    </a:txDef>
  </a:objectDefaults>
  <a:extraClrSchemeLst/>
  <a:extLst>
    <a:ext uri="{05A4C25C-085E-4340-85A3-A5531E510DB2}">
      <thm15:themeFamily xmlns:thm15="http://schemas.microsoft.com/office/thememl/2012/main" name="ColorsPPT" id="{CD885362-F9B3-E942-9AE0-0FF17C0DF781}" vid="{D018D2B8-DB69-1541-A6F4-9E9143F139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F375BFF68A174892746F985D0310E4" ma:contentTypeVersion="8" ma:contentTypeDescription="Create a new document." ma:contentTypeScope="" ma:versionID="c45cbf03466dbbb698a0d27884fb8ea6">
  <xsd:schema xmlns:xsd="http://www.w3.org/2001/XMLSchema" xmlns:xs="http://www.w3.org/2001/XMLSchema" xmlns:p="http://schemas.microsoft.com/office/2006/metadata/properties" xmlns:ns2="41b8028f-83e9-4da2-ad18-2d3f72f8f177" xmlns:ns3="412aa7d1-cfdc-497f-906d-02f69b8827ac" targetNamespace="http://schemas.microsoft.com/office/2006/metadata/properties" ma:root="true" ma:fieldsID="be18d3804018afdee126787cd29b2456" ns2:_="" ns3:_="">
    <xsd:import namespace="41b8028f-83e9-4da2-ad18-2d3f72f8f177"/>
    <xsd:import namespace="412aa7d1-cfdc-497f-906d-02f69b8827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b8028f-83e9-4da2-ad18-2d3f72f8f17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2aa7d1-cfdc-497f-906d-02f69b8827ac"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88C653-5F4E-4B75-BB8E-0C31A0125DC2}">
  <ds:schemaRefs>
    <ds:schemaRef ds:uri="412aa7d1-cfdc-497f-906d-02f69b8827ac"/>
    <ds:schemaRef ds:uri="41b8028f-83e9-4da2-ad18-2d3f72f8f17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73DDBD8-92BF-49D1-B626-1BAC6FAE0BB4}">
  <ds:schemaRefs>
    <ds:schemaRef ds:uri="http://schemas.microsoft.com/sharepoint/v3/contenttype/forms"/>
  </ds:schemaRefs>
</ds:datastoreItem>
</file>

<file path=customXml/itemProps3.xml><?xml version="1.0" encoding="utf-8"?>
<ds:datastoreItem xmlns:ds="http://schemas.openxmlformats.org/officeDocument/2006/customXml" ds:itemID="{82DD1D5B-9A8A-4498-AF94-124E208C58C8}">
  <ds:schemaRefs>
    <ds:schemaRef ds:uri="412aa7d1-cfdc-497f-906d-02f69b8827ac"/>
    <ds:schemaRef ds:uri="41b8028f-83e9-4da2-ad18-2d3f72f8f17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ColorsPPT</Template>
  <TotalTime>1123</TotalTime>
  <Words>1425</Words>
  <Application>Microsoft Office PowerPoint</Application>
  <PresentationFormat>Custom</PresentationFormat>
  <Paragraphs>107</Paragraphs>
  <Slides>13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Arial Narrow</vt:lpstr>
      <vt:lpstr>Calibri</vt:lpstr>
      <vt:lpstr>Century Gothic</vt:lpstr>
      <vt:lpstr>Graphik</vt:lpstr>
      <vt:lpstr>Lucida Grande</vt:lpstr>
      <vt:lpstr>Times New Roman</vt:lpstr>
      <vt:lpstr>Wingdings</vt:lpstr>
      <vt:lpstr>ColorsPPT</vt:lpstr>
      <vt:lpstr>Modern DevOps</vt:lpstr>
      <vt:lpstr>Luther Blevins – Internal R&amp;D Manager – Digital Modernization</vt:lpstr>
      <vt:lpstr>Luther Blevins – @FloydiansPhotography</vt:lpstr>
      <vt:lpstr>Where Did It All Start? </vt:lpstr>
      <vt:lpstr>Full Path to DevOps: How and When</vt:lpstr>
      <vt:lpstr>Traditional DevOps</vt:lpstr>
      <vt:lpstr>The Lean House: The Toyota Way</vt:lpstr>
      <vt:lpstr>The Agile Manifesto</vt:lpstr>
      <vt:lpstr>DevOps: The Three Ways</vt:lpstr>
      <vt:lpstr>Modern DevOps: Not just about Software Delivery</vt:lpstr>
      <vt:lpstr>Modern DevOps: Real World Use Cases</vt:lpstr>
      <vt:lpstr>Modern DevOps: Then What Is It?</vt:lpstr>
      <vt:lpstr>Readings and Educational Recommendations</vt:lpstr>
    </vt:vector>
  </TitlesOfParts>
  <Manager/>
  <Company>1901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John Bennett</dc:creator>
  <cp:keywords/>
  <dc:description/>
  <cp:lastModifiedBy>Blevins, Luther W. [US-US]</cp:lastModifiedBy>
  <cp:revision>2</cp:revision>
  <cp:lastPrinted>2019-08-29T20:22:21Z</cp:lastPrinted>
  <dcterms:created xsi:type="dcterms:W3CDTF">2016-01-29T14:52:14Z</dcterms:created>
  <dcterms:modified xsi:type="dcterms:W3CDTF">2024-03-27T13:26:43Z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0x01010081F375BFF68A174892746F985D0310E4</vt:lpwstr>
  </property>
  <property fmtid="{D5CDD505-2E9C-101B-9397-08002B2CF9AE}" pid="3" name="MSIP_Label_c968a81f-7ed4-4faa-9408-9652e001dd96_Enabled">
    <vt:lpwstr>true</vt:lpwstr>
  </property>
  <property fmtid="{D5CDD505-2E9C-101B-9397-08002B2CF9AE}" pid="4" name="MSIP_Label_c968a81f-7ed4-4faa-9408-9652e001dd96_SetDate">
    <vt:lpwstr>2023-08-10T17:02:42Z</vt:lpwstr>
  </property>
  <property fmtid="{D5CDD505-2E9C-101B-9397-08002B2CF9AE}" pid="5" name="MSIP_Label_c968a81f-7ed4-4faa-9408-9652e001dd96_Method">
    <vt:lpwstr>Privileged</vt:lpwstr>
  </property>
  <property fmtid="{D5CDD505-2E9C-101B-9397-08002B2CF9AE}" pid="6" name="MSIP_Label_c968a81f-7ed4-4faa-9408-9652e001dd96_Name">
    <vt:lpwstr>Unrestricted</vt:lpwstr>
  </property>
  <property fmtid="{D5CDD505-2E9C-101B-9397-08002B2CF9AE}" pid="7" name="MSIP_Label_c968a81f-7ed4-4faa-9408-9652e001dd96_SiteId">
    <vt:lpwstr>b64da4ac-e800-4cfc-8931-e607f720a1b8</vt:lpwstr>
  </property>
  <property fmtid="{D5CDD505-2E9C-101B-9397-08002B2CF9AE}" pid="8" name="MSIP_Label_c968a81f-7ed4-4faa-9408-9652e001dd96_ActionId">
    <vt:lpwstr>b7a2eb61-4800-4016-9e68-d35ff9ce5937</vt:lpwstr>
  </property>
  <property fmtid="{D5CDD505-2E9C-101B-9397-08002B2CF9AE}" pid="9" name="MSIP_Label_c968a81f-7ed4-4faa-9408-9652e001dd96_ContentBits">
    <vt:lpwstr>0</vt:lpwstr>
  </property>
</Properties>
</file>